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45"/>
  </p:notesMasterIdLst>
  <p:handoutMasterIdLst>
    <p:handoutMasterId r:id="rId46"/>
  </p:handoutMasterIdLst>
  <p:sldIdLst>
    <p:sldId id="314" r:id="rId5"/>
    <p:sldId id="548" r:id="rId6"/>
    <p:sldId id="549" r:id="rId7"/>
    <p:sldId id="550" r:id="rId8"/>
    <p:sldId id="551" r:id="rId9"/>
    <p:sldId id="552" r:id="rId10"/>
    <p:sldId id="553" r:id="rId11"/>
    <p:sldId id="554" r:id="rId12"/>
    <p:sldId id="555" r:id="rId13"/>
    <p:sldId id="556" r:id="rId14"/>
    <p:sldId id="557" r:id="rId15"/>
    <p:sldId id="558" r:id="rId16"/>
    <p:sldId id="559" r:id="rId17"/>
    <p:sldId id="560" r:id="rId18"/>
    <p:sldId id="561" r:id="rId19"/>
    <p:sldId id="562" r:id="rId20"/>
    <p:sldId id="563" r:id="rId21"/>
    <p:sldId id="564" r:id="rId22"/>
    <p:sldId id="566" r:id="rId23"/>
    <p:sldId id="567" r:id="rId24"/>
    <p:sldId id="568" r:id="rId25"/>
    <p:sldId id="569" r:id="rId26"/>
    <p:sldId id="570" r:id="rId27"/>
    <p:sldId id="571" r:id="rId28"/>
    <p:sldId id="586" r:id="rId29"/>
    <p:sldId id="587" r:id="rId30"/>
    <p:sldId id="588" r:id="rId31"/>
    <p:sldId id="589" r:id="rId32"/>
    <p:sldId id="590" r:id="rId33"/>
    <p:sldId id="591" r:id="rId34"/>
    <p:sldId id="592" r:id="rId35"/>
    <p:sldId id="593" r:id="rId36"/>
    <p:sldId id="594" r:id="rId37"/>
    <p:sldId id="595" r:id="rId38"/>
    <p:sldId id="596" r:id="rId39"/>
    <p:sldId id="597" r:id="rId40"/>
    <p:sldId id="598" r:id="rId41"/>
    <p:sldId id="599" r:id="rId42"/>
    <p:sldId id="600" r:id="rId43"/>
    <p:sldId id="601" r:id="rId44"/>
  </p:sldIdLst>
  <p:sldSz cx="9144000" cy="6858000" type="screen4x3"/>
  <p:notesSz cx="6858000" cy="9945688"/>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rvaas Tilk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00A"/>
    <a:srgbClr val="00CC00"/>
    <a:srgbClr val="352727"/>
    <a:srgbClr val="7E5C5C"/>
    <a:srgbClr val="9A7676"/>
    <a:srgbClr val="000000"/>
    <a:srgbClr val="990099"/>
    <a:srgbClr val="CC3399"/>
    <a:srgbClr val="FF66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5721" autoAdjust="0"/>
  </p:normalViewPr>
  <p:slideViewPr>
    <p:cSldViewPr>
      <p:cViewPr varScale="1">
        <p:scale>
          <a:sx n="63" d="100"/>
          <a:sy n="63" d="100"/>
        </p:scale>
        <p:origin x="297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880695DE-D72B-45A0-9500-41BA546D20E9}" type="datetimeFigureOut">
              <a:rPr lang="nl-BE" smtClean="0"/>
              <a:t>16/12/2018</a:t>
            </a:fld>
            <a:endParaRPr lang="nl-BE"/>
          </a:p>
        </p:txBody>
      </p:sp>
      <p:sp>
        <p:nvSpPr>
          <p:cNvPr id="4" name="Tijdelijke aanduiding voor voettekst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46F94081-3AAA-441A-BE9A-C9B695A72346}" type="slidenum">
              <a:rPr lang="nl-BE" smtClean="0"/>
              <a:t>‹nr.›</a:t>
            </a:fld>
            <a:endParaRPr lang="nl-BE"/>
          </a:p>
        </p:txBody>
      </p:sp>
    </p:spTree>
    <p:extLst>
      <p:ext uri="{BB962C8B-B14F-4D97-AF65-F5344CB8AC3E}">
        <p14:creationId xmlns:p14="http://schemas.microsoft.com/office/powerpoint/2010/main" val="3632077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nl-NL"/>
          </a:p>
        </p:txBody>
      </p:sp>
      <p:sp>
        <p:nvSpPr>
          <p:cNvPr id="49155" name="Rectangle 3"/>
          <p:cNvSpPr>
            <a:spLocks noGrp="1" noChangeArrowheads="1"/>
          </p:cNvSpPr>
          <p:nvPr>
            <p:ph type="dt" idx="1"/>
          </p:nvPr>
        </p:nvSpPr>
        <p:spPr bwMode="auto">
          <a:xfrm>
            <a:off x="3884613"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nl-NL"/>
          </a:p>
        </p:txBody>
      </p:sp>
      <p:sp>
        <p:nvSpPr>
          <p:cNvPr id="49156" name="Rectangle 4"/>
          <p:cNvSpPr>
            <a:spLocks noGrp="1" noRot="1" noChangeAspect="1" noChangeArrowheads="1" noTextEdit="1"/>
          </p:cNvSpPr>
          <p:nvPr>
            <p:ph type="sldImg" idx="2"/>
          </p:nvPr>
        </p:nvSpPr>
        <p:spPr bwMode="auto">
          <a:xfrm>
            <a:off x="942975" y="746125"/>
            <a:ext cx="4972050" cy="3729038"/>
          </a:xfrm>
          <a:prstGeom prst="rect">
            <a:avLst/>
          </a:prstGeom>
          <a:noFill/>
          <a:ln w="9525">
            <a:solidFill>
              <a:srgbClr val="000000"/>
            </a:solidFill>
            <a:miter lim="800000"/>
            <a:headEnd/>
            <a:tailEnd/>
          </a:ln>
          <a:effectLst/>
        </p:spPr>
      </p:sp>
      <p:sp>
        <p:nvSpPr>
          <p:cNvPr id="49157" name="Rectangle 5"/>
          <p:cNvSpPr>
            <a:spLocks noGrp="1" noChangeArrowheads="1"/>
          </p:cNvSpPr>
          <p:nvPr>
            <p:ph type="body" sz="quarter" idx="3"/>
          </p:nvPr>
        </p:nvSpPr>
        <p:spPr bwMode="auto">
          <a:xfrm>
            <a:off x="685800" y="4724202"/>
            <a:ext cx="5486400" cy="44755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9158" name="Rectangle 6"/>
          <p:cNvSpPr>
            <a:spLocks noGrp="1" noChangeArrowheads="1"/>
          </p:cNvSpPr>
          <p:nvPr>
            <p:ph type="ftr" sz="quarter" idx="4"/>
          </p:nvPr>
        </p:nvSpPr>
        <p:spPr bwMode="auto">
          <a:xfrm>
            <a:off x="0" y="9446678"/>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nl-NL"/>
          </a:p>
        </p:txBody>
      </p:sp>
      <p:sp>
        <p:nvSpPr>
          <p:cNvPr id="49159" name="Rectangle 7"/>
          <p:cNvSpPr>
            <a:spLocks noGrp="1" noChangeArrowheads="1"/>
          </p:cNvSpPr>
          <p:nvPr>
            <p:ph type="sldNum" sz="quarter" idx="5"/>
          </p:nvPr>
        </p:nvSpPr>
        <p:spPr bwMode="auto">
          <a:xfrm>
            <a:off x="3884613" y="9446678"/>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AA929B0-1419-4F46-AF09-C71DE1BDA924}" type="slidenum">
              <a:rPr lang="nl-NL"/>
              <a:pPr/>
              <a:t>‹nr.›</a:t>
            </a:fld>
            <a:endParaRPr lang="nl-NL"/>
          </a:p>
        </p:txBody>
      </p:sp>
    </p:spTree>
    <p:extLst>
      <p:ext uri="{BB962C8B-B14F-4D97-AF65-F5344CB8AC3E}">
        <p14:creationId xmlns:p14="http://schemas.microsoft.com/office/powerpoint/2010/main" val="39366157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1</a:t>
            </a:fld>
            <a:endParaRPr lang="nl-NL"/>
          </a:p>
        </p:txBody>
      </p:sp>
    </p:spTree>
    <p:extLst>
      <p:ext uri="{BB962C8B-B14F-4D97-AF65-F5344CB8AC3E}">
        <p14:creationId xmlns:p14="http://schemas.microsoft.com/office/powerpoint/2010/main" val="2538240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What if you want to add a related object to a pre-existing object? We’re retrieving a samurai from the database and then adding a new quote to it. What's important here is that the context is still tracking the samurai, so it knows that we added the new quote. When it's composing the SQL, it will supply the samurai's Id to the quote.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11</a:t>
            </a:fld>
            <a:endParaRPr lang="nl-NL"/>
          </a:p>
        </p:txBody>
      </p:sp>
    </p:spTree>
    <p:extLst>
      <p:ext uri="{BB962C8B-B14F-4D97-AF65-F5344CB8AC3E}">
        <p14:creationId xmlns:p14="http://schemas.microsoft.com/office/powerpoint/2010/main" val="163405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the log, the parameters to the new quotes INSERT command includes the samurai Id.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12</a:t>
            </a:fld>
            <a:endParaRPr lang="nl-NL"/>
          </a:p>
        </p:txBody>
      </p:sp>
    </p:spTree>
    <p:extLst>
      <p:ext uri="{BB962C8B-B14F-4D97-AF65-F5344CB8AC3E}">
        <p14:creationId xmlns:p14="http://schemas.microsoft.com/office/powerpoint/2010/main" val="14731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code, I never set that foreign key value. The change tracker figured that out because it was tracking the samurai.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13</a:t>
            </a:fld>
            <a:endParaRPr lang="nl-NL"/>
          </a:p>
        </p:txBody>
      </p:sp>
    </p:spTree>
    <p:extLst>
      <p:ext uri="{BB962C8B-B14F-4D97-AF65-F5344CB8AC3E}">
        <p14:creationId xmlns:p14="http://schemas.microsoft.com/office/powerpoint/2010/main" val="444197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But what if you're in a disconnected scenario and the context that you're using to save the new quote to the database has no idea about the history of these objects. In this case, setting the samurai Id property on the new quote is your best and simplest path to success.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You can't use the samurais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Add method to add a samurai graph because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wasn't tracking the samurai. EF doesn't know it came from the database even though there is already an Id. It will mark it as added along with a quote because that's what you told it to do, add, but when it tries to insert the samurai back into the database, the database will throw an exception because there is already a samurai with that primary key value. If you think a bit more about this method, there is really no need for the context to do anything with the samurai, We didn't edit that. The goal is to insert the quote.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There are a few other complicated paths you might want to try, but you'll end up having to add more and more code to work around EF Core's behavior.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14</a:t>
            </a:fld>
            <a:endParaRPr lang="nl-NL"/>
          </a:p>
        </p:txBody>
      </p:sp>
    </p:spTree>
    <p:extLst>
      <p:ext uri="{BB962C8B-B14F-4D97-AF65-F5344CB8AC3E}">
        <p14:creationId xmlns:p14="http://schemas.microsoft.com/office/powerpoint/2010/main" val="143876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Just avoid using the graph when the objects have different states. Simply set the foreign key on the quote.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Sometimes developers don't want to have foreign key properties in their child classes, but they make life a lot easier to use foreign keys.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15</a:t>
            </a:fld>
            <a:endParaRPr lang="nl-NL"/>
          </a:p>
        </p:txBody>
      </p:sp>
    </p:spTree>
    <p:extLst>
      <p:ext uri="{BB962C8B-B14F-4D97-AF65-F5344CB8AC3E}">
        <p14:creationId xmlns:p14="http://schemas.microsoft.com/office/powerpoint/2010/main" val="3469324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 simplified the method dramatically to reflect the most common scenario where you'll probably already have the idea of the samurai. You don't need to retrieve the samurai object, just push that Id into the quote. The method now takes in a parameter which is the value of the </a:t>
            </a:r>
            <a:r>
              <a:rPr lang="en-US" sz="1200" kern="1200" dirty="0" err="1">
                <a:solidFill>
                  <a:schemeClr val="tx1"/>
                </a:solidFill>
                <a:effectLst/>
                <a:latin typeface="Arial" charset="0"/>
                <a:ea typeface="+mn-ea"/>
                <a:cs typeface="+mn-cs"/>
              </a:rPr>
              <a:t>SamuraiId</a:t>
            </a:r>
            <a:r>
              <a:rPr lang="en-US" sz="1200" kern="1200" dirty="0">
                <a:solidFill>
                  <a:schemeClr val="tx1"/>
                </a:solidFill>
                <a:effectLst/>
                <a:latin typeface="Arial" charset="0"/>
                <a:ea typeface="+mn-ea"/>
                <a:cs typeface="+mn-cs"/>
              </a:rPr>
              <a:t>. All it needs to do is create the quote setting that </a:t>
            </a:r>
            <a:r>
              <a:rPr lang="en-US" sz="1200" kern="1200" dirty="0" err="1">
                <a:solidFill>
                  <a:schemeClr val="tx1"/>
                </a:solidFill>
                <a:effectLst/>
                <a:latin typeface="Arial" charset="0"/>
                <a:ea typeface="+mn-ea"/>
                <a:cs typeface="+mn-cs"/>
              </a:rPr>
              <a:t>SamuraiId</a:t>
            </a:r>
            <a:r>
              <a:rPr lang="en-US" sz="1200" kern="1200" dirty="0">
                <a:solidFill>
                  <a:schemeClr val="tx1"/>
                </a:solidFill>
                <a:effectLst/>
                <a:latin typeface="Arial" charset="0"/>
                <a:ea typeface="+mn-ea"/>
                <a:cs typeface="+mn-cs"/>
              </a:rPr>
              <a:t> property to the </a:t>
            </a:r>
            <a:r>
              <a:rPr lang="en-US" sz="1200" kern="1200" dirty="0" err="1">
                <a:solidFill>
                  <a:schemeClr val="tx1"/>
                </a:solidFill>
                <a:effectLst/>
                <a:latin typeface="Arial" charset="0"/>
                <a:ea typeface="+mn-ea"/>
                <a:cs typeface="+mn-cs"/>
              </a:rPr>
              <a:t>samuraiId</a:t>
            </a:r>
            <a:r>
              <a:rPr lang="en-US" sz="1200" kern="1200" dirty="0">
                <a:solidFill>
                  <a:schemeClr val="tx1"/>
                </a:solidFill>
                <a:effectLst/>
                <a:latin typeface="Arial" charset="0"/>
                <a:ea typeface="+mn-ea"/>
                <a:cs typeface="+mn-cs"/>
              </a:rPr>
              <a:t> value along with its text. Then add it to the Quotes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and call </a:t>
            </a:r>
            <a:r>
              <a:rPr lang="en-US" sz="1200" kern="1200" dirty="0" err="1">
                <a:solidFill>
                  <a:schemeClr val="tx1"/>
                </a:solidFill>
                <a:effectLst/>
                <a:latin typeface="Arial" charset="0"/>
                <a:ea typeface="+mn-ea"/>
                <a:cs typeface="+mn-cs"/>
              </a:rPr>
              <a:t>SaveChanges</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16</a:t>
            </a:fld>
            <a:endParaRPr lang="nl-NL"/>
          </a:p>
        </p:txBody>
      </p:sp>
    </p:spTree>
    <p:extLst>
      <p:ext uri="{BB962C8B-B14F-4D97-AF65-F5344CB8AC3E}">
        <p14:creationId xmlns:p14="http://schemas.microsoft.com/office/powerpoint/2010/main" val="2070393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u="sng"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Here is the log where you can see that command coming in and the parameters.</a:t>
            </a:r>
            <a:endParaRPr lang="nl-BE" sz="1200" kern="1200" dirty="0">
              <a:solidFill>
                <a:schemeClr val="tx1"/>
              </a:solidFill>
              <a:effectLst/>
              <a:latin typeface="Arial" charset="0"/>
              <a:ea typeface="+mn-ea"/>
              <a:cs typeface="+mn-cs"/>
            </a:endParaRPr>
          </a:p>
          <a:p>
            <a:endParaRPr lang="nl-BE" dirty="0"/>
          </a:p>
          <a:p>
            <a:endParaRPr lang="nl-BE" dirty="0"/>
          </a:p>
          <a:p>
            <a:endParaRPr lang="nl-BE" dirty="0"/>
          </a:p>
          <a:p>
            <a:endParaRPr lang="nl-BE" u="sng"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17</a:t>
            </a:fld>
            <a:endParaRPr lang="nl-NL"/>
          </a:p>
        </p:txBody>
      </p:sp>
    </p:spTree>
    <p:extLst>
      <p:ext uri="{BB962C8B-B14F-4D97-AF65-F5344CB8AC3E}">
        <p14:creationId xmlns:p14="http://schemas.microsoft.com/office/powerpoint/2010/main" val="2686476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18</a:t>
            </a:fld>
            <a:endParaRPr lang="nl-NL"/>
          </a:p>
        </p:txBody>
      </p:sp>
    </p:spTree>
    <p:extLst>
      <p:ext uri="{BB962C8B-B14F-4D97-AF65-F5344CB8AC3E}">
        <p14:creationId xmlns:p14="http://schemas.microsoft.com/office/powerpoint/2010/main" val="183529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u="sng" dirty="0"/>
          </a:p>
          <a:p>
            <a:r>
              <a:rPr lang="en-US" sz="1200" kern="1200" dirty="0">
                <a:solidFill>
                  <a:schemeClr val="tx1"/>
                </a:solidFill>
                <a:effectLst/>
                <a:latin typeface="Arial" charset="0"/>
                <a:ea typeface="+mn-ea"/>
                <a:cs typeface="+mn-cs"/>
              </a:rPr>
              <a:t>Let's begin by exploring eager loading with the Include method. </a:t>
            </a:r>
          </a:p>
          <a:p>
            <a:r>
              <a:rPr lang="en-US" sz="1200" kern="1200" dirty="0">
                <a:solidFill>
                  <a:schemeClr val="tx1"/>
                </a:solidFill>
                <a:effectLst/>
                <a:latin typeface="Arial" charset="0"/>
                <a:ea typeface="+mn-ea"/>
                <a:cs typeface="+mn-cs"/>
              </a:rPr>
              <a:t>On the slide, you can see a link query starting with the samurais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Include is a method of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so when you type, IntelliSense helps you with the lambda expression to define which navigation property you want to include (the quotes).</a:t>
            </a:r>
          </a:p>
          <a:p>
            <a:r>
              <a:rPr lang="en-US" sz="1200" kern="1200" dirty="0">
                <a:solidFill>
                  <a:schemeClr val="tx1"/>
                </a:solidFill>
                <a:effectLst/>
                <a:latin typeface="Arial" charset="0"/>
                <a:ea typeface="+mn-ea"/>
                <a:cs typeface="+mn-cs"/>
              </a:rPr>
              <a:t>Don't forget a LINQ execution method. We'll use two lists to get all of the samurais with their quotes. </a:t>
            </a:r>
          </a:p>
        </p:txBody>
      </p:sp>
      <p:sp>
        <p:nvSpPr>
          <p:cNvPr id="4" name="Slide Number Placeholder 3"/>
          <p:cNvSpPr>
            <a:spLocks noGrp="1"/>
          </p:cNvSpPr>
          <p:nvPr>
            <p:ph type="sldNum" sz="quarter" idx="10"/>
          </p:nvPr>
        </p:nvSpPr>
        <p:spPr/>
        <p:txBody>
          <a:bodyPr/>
          <a:lstStyle/>
          <a:p>
            <a:fld id="{6AA929B0-1419-4F46-AF09-C71DE1BDA924}" type="slidenum">
              <a:rPr lang="nl-NL" smtClean="0"/>
              <a:pPr/>
              <a:t>19</a:t>
            </a:fld>
            <a:endParaRPr lang="nl-NL"/>
          </a:p>
        </p:txBody>
      </p:sp>
    </p:spTree>
    <p:extLst>
      <p:ext uri="{BB962C8B-B14F-4D97-AF65-F5344CB8AC3E}">
        <p14:creationId xmlns:p14="http://schemas.microsoft.com/office/powerpoint/2010/main" val="161613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dirty="0"/>
          </a:p>
          <a:p>
            <a:r>
              <a:rPr lang="en-US" sz="1200" kern="1200" dirty="0">
                <a:solidFill>
                  <a:schemeClr val="tx1"/>
                </a:solidFill>
                <a:effectLst/>
                <a:latin typeface="Arial" charset="0"/>
                <a:ea typeface="+mn-ea"/>
                <a:cs typeface="+mn-cs"/>
              </a:rPr>
              <a:t>First, the log shows that there were two separate queries executed. EF Core does this to avoid flattening the data and getting loads of duplicate data returned that it then has to sort through. This way is more efficient on the database side and more efficient for processing the results in memory. For those of you who have used EF in the past, this is an important performance benefit over how it used to work under the covers. The database query returns a set of all of the samurais and a set of all the quotes for whichever set of samurais were requested. Then in memory, it puts these graphs together. </a:t>
            </a:r>
          </a:p>
        </p:txBody>
      </p:sp>
      <p:sp>
        <p:nvSpPr>
          <p:cNvPr id="4" name="Slide Number Placeholder 3"/>
          <p:cNvSpPr>
            <a:spLocks noGrp="1"/>
          </p:cNvSpPr>
          <p:nvPr>
            <p:ph type="sldNum" sz="quarter" idx="10"/>
          </p:nvPr>
        </p:nvSpPr>
        <p:spPr/>
        <p:txBody>
          <a:bodyPr/>
          <a:lstStyle/>
          <a:p>
            <a:fld id="{6AA929B0-1419-4F46-AF09-C71DE1BDA924}" type="slidenum">
              <a:rPr lang="nl-NL" smtClean="0"/>
              <a:pPr/>
              <a:t>20</a:t>
            </a:fld>
            <a:endParaRPr lang="nl-NL"/>
          </a:p>
        </p:txBody>
      </p:sp>
    </p:spTree>
    <p:extLst>
      <p:ext uri="{BB962C8B-B14F-4D97-AF65-F5344CB8AC3E}">
        <p14:creationId xmlns:p14="http://schemas.microsoft.com/office/powerpoint/2010/main" val="99231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2</a:t>
            </a:fld>
            <a:endParaRPr lang="nl-NL"/>
          </a:p>
        </p:txBody>
      </p:sp>
    </p:spTree>
    <p:extLst>
      <p:ext uri="{BB962C8B-B14F-4D97-AF65-F5344CB8AC3E}">
        <p14:creationId xmlns:p14="http://schemas.microsoft.com/office/powerpoint/2010/main" val="291125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dirty="0"/>
          </a:p>
          <a:p>
            <a:r>
              <a:rPr lang="en-US" sz="1200" kern="1200" dirty="0">
                <a:solidFill>
                  <a:schemeClr val="tx1"/>
                </a:solidFill>
                <a:effectLst/>
                <a:latin typeface="Arial" charset="0"/>
                <a:ea typeface="+mn-ea"/>
                <a:cs typeface="+mn-cs"/>
              </a:rPr>
              <a:t>There are nine samurais, the first one has two quotes so one query and one call to the database brought back these rich object graphs. </a:t>
            </a:r>
          </a:p>
        </p:txBody>
      </p:sp>
      <p:sp>
        <p:nvSpPr>
          <p:cNvPr id="4" name="Slide Number Placeholder 3"/>
          <p:cNvSpPr>
            <a:spLocks noGrp="1"/>
          </p:cNvSpPr>
          <p:nvPr>
            <p:ph type="sldNum" sz="quarter" idx="10"/>
          </p:nvPr>
        </p:nvSpPr>
        <p:spPr/>
        <p:txBody>
          <a:bodyPr/>
          <a:lstStyle/>
          <a:p>
            <a:fld id="{6AA929B0-1419-4F46-AF09-C71DE1BDA924}" type="slidenum">
              <a:rPr lang="nl-NL" smtClean="0"/>
              <a:pPr/>
              <a:t>21</a:t>
            </a:fld>
            <a:endParaRPr lang="nl-NL"/>
          </a:p>
        </p:txBody>
      </p:sp>
    </p:spTree>
    <p:extLst>
      <p:ext uri="{BB962C8B-B14F-4D97-AF65-F5344CB8AC3E}">
        <p14:creationId xmlns:p14="http://schemas.microsoft.com/office/powerpoint/2010/main" val="1923330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You can filter which samurais are returned and still retrieve the quotes for just those samurais. </a:t>
            </a:r>
          </a:p>
          <a:p>
            <a:r>
              <a:rPr lang="en-US" sz="1200" kern="1200" dirty="0">
                <a:solidFill>
                  <a:schemeClr val="tx1"/>
                </a:solidFill>
                <a:effectLst/>
                <a:latin typeface="Arial" charset="0"/>
                <a:ea typeface="+mn-ea"/>
                <a:cs typeface="+mn-cs"/>
              </a:rPr>
              <a:t>You can also use a different execution method like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if you want, but be careful about where you do that. Remember that include is a member of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and you can't put it after first or default because that returns a single samurai. Include isn't a method of samurai. In fact, you'll hit the same problem if you try to include using the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Find method because again Find is going to return a single samurai object, not a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22</a:t>
            </a:fld>
            <a:endParaRPr lang="nl-NL"/>
          </a:p>
        </p:txBody>
      </p:sp>
    </p:spTree>
    <p:extLst>
      <p:ext uri="{BB962C8B-B14F-4D97-AF65-F5344CB8AC3E}">
        <p14:creationId xmlns:p14="http://schemas.microsoft.com/office/powerpoint/2010/main" val="39421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dirty="0"/>
          </a:p>
          <a:p>
            <a:r>
              <a:rPr lang="en-US" sz="1200" kern="1200" dirty="0">
                <a:solidFill>
                  <a:schemeClr val="tx1"/>
                </a:solidFill>
                <a:effectLst/>
                <a:latin typeface="Arial" charset="0"/>
                <a:ea typeface="+mn-ea"/>
                <a:cs typeface="+mn-cs"/>
              </a:rPr>
              <a:t>Remember the </a:t>
            </a:r>
            <a:r>
              <a:rPr lang="en-US" sz="1200" kern="1200" dirty="0" err="1">
                <a:solidFill>
                  <a:schemeClr val="tx1"/>
                </a:solidFill>
                <a:effectLst/>
                <a:latin typeface="Arial" charset="0"/>
                <a:ea typeface="+mn-ea"/>
                <a:cs typeface="+mn-cs"/>
              </a:rPr>
              <a:t>FromSql</a:t>
            </a:r>
            <a:r>
              <a:rPr lang="en-US" sz="1200" kern="1200" dirty="0">
                <a:solidFill>
                  <a:schemeClr val="tx1"/>
                </a:solidFill>
                <a:effectLst/>
                <a:latin typeface="Arial" charset="0"/>
                <a:ea typeface="+mn-ea"/>
                <a:cs typeface="+mn-cs"/>
              </a:rPr>
              <a:t> method for executing queries with raw SQL or stored procedures, we didn't look closely at that method, but I do want to point out that you can compose include on top of </a:t>
            </a:r>
            <a:r>
              <a:rPr lang="en-US" sz="1200" kern="1200" dirty="0" err="1">
                <a:solidFill>
                  <a:schemeClr val="tx1"/>
                </a:solidFill>
                <a:effectLst/>
                <a:latin typeface="Arial" charset="0"/>
                <a:ea typeface="+mn-ea"/>
                <a:cs typeface="+mn-cs"/>
              </a:rPr>
              <a:t>FromSql</a:t>
            </a:r>
            <a:r>
              <a:rPr lang="en-US" sz="1200" kern="1200" dirty="0">
                <a:solidFill>
                  <a:schemeClr val="tx1"/>
                </a:solidFill>
                <a:effectLst/>
                <a:latin typeface="Arial" charset="0"/>
                <a:ea typeface="+mn-ea"/>
                <a:cs typeface="+mn-cs"/>
              </a:rPr>
              <a:t>.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23</a:t>
            </a:fld>
            <a:endParaRPr lang="nl-NL"/>
          </a:p>
        </p:txBody>
      </p:sp>
    </p:spTree>
    <p:extLst>
      <p:ext uri="{BB962C8B-B14F-4D97-AF65-F5344CB8AC3E}">
        <p14:creationId xmlns:p14="http://schemas.microsoft.com/office/powerpoint/2010/main" val="111962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Eager Loading Related Data</a:t>
            </a:r>
          </a:p>
          <a:p>
            <a:endParaRPr lang="nl-BE" dirty="0"/>
          </a:p>
          <a:p>
            <a:r>
              <a:rPr lang="en-US" sz="1200" kern="1200" dirty="0">
                <a:solidFill>
                  <a:schemeClr val="tx1"/>
                </a:solidFill>
                <a:effectLst/>
                <a:latin typeface="Arial" charset="0"/>
                <a:ea typeface="+mn-ea"/>
                <a:cs typeface="+mn-cs"/>
              </a:rPr>
              <a:t>There are a variety of ways that you can build graphs with eager loading. For example, if we were tracking various translations of the quotes in a translated quote class and quotes could have many of these translated quotes, in our  query for the samurais, not only could we include the quotes, but we can add onto that, EF Core's </a:t>
            </a:r>
            <a:r>
              <a:rPr lang="en-US" sz="1200" kern="1200" dirty="0" err="1">
                <a:solidFill>
                  <a:schemeClr val="tx1"/>
                </a:solidFill>
                <a:effectLst/>
                <a:latin typeface="Arial" charset="0"/>
                <a:ea typeface="+mn-ea"/>
                <a:cs typeface="+mn-cs"/>
              </a:rPr>
              <a:t>ThenInclude</a:t>
            </a:r>
            <a:r>
              <a:rPr lang="en-US" sz="1200" kern="1200" dirty="0">
                <a:solidFill>
                  <a:schemeClr val="tx1"/>
                </a:solidFill>
                <a:effectLst/>
                <a:latin typeface="Arial" charset="0"/>
                <a:ea typeface="+mn-ea"/>
                <a:cs typeface="+mn-cs"/>
              </a:rPr>
              <a:t> method to drill into the quotes and pull back all of the translated quotes for each quote. So in effect, that's getting the parent, Samurai,  its children, Quotes, and then its Grandchildren, the translated quotes.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You could also traverse graphs in multiple directions. For example, in addition to Quotes, recall that samurai has a secret identity navigation property. In our query, you can include Quotes and you can include </a:t>
            </a:r>
            <a:r>
              <a:rPr lang="en-US" sz="1200" kern="1200" dirty="0" err="1">
                <a:solidFill>
                  <a:schemeClr val="tx1"/>
                </a:solidFill>
                <a:effectLst/>
                <a:latin typeface="Arial" charset="0"/>
                <a:ea typeface="+mn-ea"/>
                <a:cs typeface="+mn-cs"/>
              </a:rPr>
              <a:t>SecretIdentity</a:t>
            </a:r>
            <a:r>
              <a:rPr lang="en-US" sz="1200" kern="1200" dirty="0">
                <a:solidFill>
                  <a:schemeClr val="tx1"/>
                </a:solidFill>
                <a:effectLst/>
                <a:latin typeface="Arial" charset="0"/>
                <a:ea typeface="+mn-ea"/>
                <a:cs typeface="+mn-cs"/>
              </a:rPr>
              <a:t>. </a:t>
            </a:r>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24</a:t>
            </a:fld>
            <a:endParaRPr lang="nl-NL"/>
          </a:p>
        </p:txBody>
      </p:sp>
    </p:spTree>
    <p:extLst>
      <p:ext uri="{BB962C8B-B14F-4D97-AF65-F5344CB8AC3E}">
        <p14:creationId xmlns:p14="http://schemas.microsoft.com/office/powerpoint/2010/main" val="348464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Using Related Data to Filter Objects</a:t>
            </a:r>
            <a:endParaRPr lang="nl-BE" sz="1200" u="sng"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So far, the focus for the retrieval has been on pulling back related objects. You could also take advantage of related data for querying even if you don't want to retrieve those related objects.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25</a:t>
            </a:fld>
            <a:endParaRPr lang="nl-NL"/>
          </a:p>
        </p:txBody>
      </p:sp>
    </p:spTree>
    <p:extLst>
      <p:ext uri="{BB962C8B-B14F-4D97-AF65-F5344CB8AC3E}">
        <p14:creationId xmlns:p14="http://schemas.microsoft.com/office/powerpoint/2010/main" val="1090599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Using Related Data to Filter Objects</a:t>
            </a:r>
            <a:endParaRPr lang="nl-BE" sz="1200" u="sng"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you want to retrieve any samurai that has ever used the word happy in a quote, you don't need the quotes, you just want to see those happy samurais.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We’re able to navigate through the relationship in the where predicate, then do a subquery of the samurais quotes where you’re determining if any of the quotes contain the word happy.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Entity Framework and the SQL Server provider transform that LINQ query into this SQL WHERE EXISTS query.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 also have the ability to call raw SQL and stored procedures or map to views for cases where Entity Framework just can't build up the ultimate queries.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26</a:t>
            </a:fld>
            <a:endParaRPr lang="nl-NL"/>
          </a:p>
        </p:txBody>
      </p:sp>
    </p:spTree>
    <p:extLst>
      <p:ext uri="{BB962C8B-B14F-4D97-AF65-F5344CB8AC3E}">
        <p14:creationId xmlns:p14="http://schemas.microsoft.com/office/powerpoint/2010/main" val="1662344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Using Related Data to Filter Objects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You can see in the results on the slide. We got back one samurai and that's the only samurai that happened to have a quote with the word happy in it. You've only got the samurai because that's all we asked for.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 used a Where LINQ method and an any method in the  subquery, but you can use all sorts of LINQ methods to compose this type of query where the related data is used to filter or sort the main object.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Depending on how creative you need to get, it's always good to profile the resulting queries in the database just in case it can be written more efficiently with a procedure or review.</a:t>
            </a:r>
            <a:endParaRPr lang="nl-BE"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27</a:t>
            </a:fld>
            <a:endParaRPr lang="nl-NL"/>
          </a:p>
        </p:txBody>
      </p:sp>
    </p:spTree>
    <p:extLst>
      <p:ext uri="{BB962C8B-B14F-4D97-AF65-F5344CB8AC3E}">
        <p14:creationId xmlns:p14="http://schemas.microsoft.com/office/powerpoint/2010/main" val="1244390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We've looked at adding graphs or adding data to existing graphs already, but what about updating data that's part of a graph.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28</a:t>
            </a:fld>
            <a:endParaRPr lang="nl-NL"/>
          </a:p>
        </p:txBody>
      </p:sp>
    </p:spTree>
    <p:extLst>
      <p:ext uri="{BB962C8B-B14F-4D97-AF65-F5344CB8AC3E}">
        <p14:creationId xmlns:p14="http://schemas.microsoft.com/office/powerpoint/2010/main" val="130070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Modifying Related Data</a:t>
            </a:r>
            <a:endParaRPr lang="nl-BE" sz="1200" u="sng" kern="1200" dirty="0">
              <a:solidFill>
                <a:schemeClr val="tx1"/>
              </a:solidFill>
              <a:effectLst/>
              <a:latin typeface="Arial" charset="0"/>
              <a:ea typeface="+mn-ea"/>
              <a:cs typeface="+mn-cs"/>
            </a:endParaRPr>
          </a:p>
          <a:p>
            <a:endParaRPr lang="nl-BE" dirty="0"/>
          </a:p>
          <a:p>
            <a:r>
              <a:rPr lang="en-US" sz="1200" kern="1200" dirty="0">
                <a:solidFill>
                  <a:schemeClr val="tx1"/>
                </a:solidFill>
                <a:effectLst/>
                <a:latin typeface="Arial" charset="0"/>
                <a:ea typeface="+mn-ea"/>
                <a:cs typeface="+mn-cs"/>
              </a:rPr>
              <a:t>Like the additions, you need to be aware that things will work differently when the data is being tracked as the changes are being made versus if it's disconnected and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begins tracking the object state after the changes have been made.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29</a:t>
            </a:fld>
            <a:endParaRPr lang="nl-NL"/>
          </a:p>
        </p:txBody>
      </p:sp>
    </p:spTree>
    <p:extLst>
      <p:ext uri="{BB962C8B-B14F-4D97-AF65-F5344CB8AC3E}">
        <p14:creationId xmlns:p14="http://schemas.microsoft.com/office/powerpoint/2010/main" val="937559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We’ll start by making changes to a graph of objects while EF Core is tracking them. </a:t>
            </a:r>
          </a:p>
          <a:p>
            <a:r>
              <a:rPr lang="en-US" sz="1200" kern="1200" dirty="0" err="1">
                <a:solidFill>
                  <a:schemeClr val="tx1"/>
                </a:solidFill>
                <a:effectLst/>
                <a:latin typeface="Arial" charset="0"/>
                <a:ea typeface="+mn-ea"/>
                <a:cs typeface="+mn-cs"/>
              </a:rPr>
              <a:t>ModifyingRelatedDataWhenTracked</a:t>
            </a:r>
            <a:r>
              <a:rPr lang="en-US" sz="1200" kern="1200" dirty="0">
                <a:solidFill>
                  <a:schemeClr val="tx1"/>
                </a:solidFill>
                <a:effectLst/>
                <a:latin typeface="Arial" charset="0"/>
                <a:ea typeface="+mn-ea"/>
                <a:cs typeface="+mn-cs"/>
              </a:rPr>
              <a:t> is a method where include is used to eager load the fist samurai along with all of its quotes. Then we drill into the first quote in the collection, modify its text, and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When we run this, you can see that along with the samurai, we  got three quotes.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30</a:t>
            </a:fld>
            <a:endParaRPr lang="nl-NL"/>
          </a:p>
        </p:txBody>
      </p:sp>
    </p:spTree>
    <p:extLst>
      <p:ext uri="{BB962C8B-B14F-4D97-AF65-F5344CB8AC3E}">
        <p14:creationId xmlns:p14="http://schemas.microsoft.com/office/powerpoint/2010/main" val="92464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Inserting Related Data</a:t>
            </a:r>
            <a:endParaRPr lang="nl-BE" sz="1200" u="sng"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We've done a lot of work interacting with simple objects. Now it's time to look at interacting with related objects.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a:t>
            </a:fld>
            <a:endParaRPr lang="nl-NL"/>
          </a:p>
        </p:txBody>
      </p:sp>
    </p:spTree>
    <p:extLst>
      <p:ext uri="{BB962C8B-B14F-4D97-AF65-F5344CB8AC3E}">
        <p14:creationId xmlns:p14="http://schemas.microsoft.com/office/powerpoint/2010/main" val="3369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You can see the SQL that got called by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which is simply updating the text field of that quote that I edited.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31</a:t>
            </a:fld>
            <a:endParaRPr lang="nl-NL"/>
          </a:p>
        </p:txBody>
      </p:sp>
    </p:spTree>
    <p:extLst>
      <p:ext uri="{BB962C8B-B14F-4D97-AF65-F5344CB8AC3E}">
        <p14:creationId xmlns:p14="http://schemas.microsoft.com/office/powerpoint/2010/main" val="1061319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You could also easily delete any of the quotes while the change tracker is in scope, and in this case, EF Core sends a DELETE command to the database for that particular quote. So as usual, things are pretty simple when the change tracker is in scope and watching what's happening with the objects.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32</a:t>
            </a:fld>
            <a:endParaRPr lang="nl-NL"/>
          </a:p>
        </p:txBody>
      </p:sp>
    </p:spTree>
    <p:extLst>
      <p:ext uri="{BB962C8B-B14F-4D97-AF65-F5344CB8AC3E}">
        <p14:creationId xmlns:p14="http://schemas.microsoft.com/office/powerpoint/2010/main" val="148772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Now let's look at a scenario where the change tracker doesn't know about the object's history. </a:t>
            </a:r>
          </a:p>
          <a:p>
            <a:r>
              <a:rPr lang="en-US" sz="1200" kern="1200" dirty="0">
                <a:solidFill>
                  <a:schemeClr val="tx1"/>
                </a:solidFill>
                <a:effectLst/>
                <a:latin typeface="Arial" charset="0"/>
                <a:ea typeface="+mn-ea"/>
                <a:cs typeface="+mn-cs"/>
              </a:rPr>
              <a:t>Again, we’re retrieving the graph of a samurai and its quotes. In the next line of code, we create a variable to reference one of those quotes and then edit its text. With a newly instantiated </a:t>
            </a:r>
            <a:r>
              <a:rPr lang="en-US" sz="1200" kern="1200" dirty="0" err="1">
                <a:solidFill>
                  <a:schemeClr val="tx1"/>
                </a:solidFill>
                <a:effectLst/>
                <a:latin typeface="Arial" charset="0"/>
                <a:ea typeface="+mn-ea"/>
                <a:cs typeface="+mn-cs"/>
              </a:rPr>
              <a:t>SamuraiContext</a:t>
            </a:r>
            <a:r>
              <a:rPr lang="en-US" sz="1200" kern="1200" dirty="0">
                <a:solidFill>
                  <a:schemeClr val="tx1"/>
                </a:solidFill>
                <a:effectLst/>
                <a:latin typeface="Arial" charset="0"/>
                <a:ea typeface="+mn-ea"/>
                <a:cs typeface="+mn-cs"/>
              </a:rPr>
              <a:t>, We’re using the Quotes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Update method to tell the </a:t>
            </a:r>
            <a:r>
              <a:rPr lang="en-US" sz="1200" kern="1200" dirty="0" err="1">
                <a:solidFill>
                  <a:schemeClr val="tx1"/>
                </a:solidFill>
                <a:effectLst/>
                <a:latin typeface="Arial" charset="0"/>
                <a:ea typeface="+mn-ea"/>
                <a:cs typeface="+mn-cs"/>
              </a:rPr>
              <a:t>newContext</a:t>
            </a:r>
            <a:r>
              <a:rPr lang="en-US" sz="1200" kern="1200" dirty="0">
                <a:solidFill>
                  <a:schemeClr val="tx1"/>
                </a:solidFill>
                <a:effectLst/>
                <a:latin typeface="Arial" charset="0"/>
                <a:ea typeface="+mn-ea"/>
                <a:cs typeface="+mn-cs"/>
              </a:rPr>
              <a:t> to start tracking the quote and mark it as modified. After that, we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33</a:t>
            </a:fld>
            <a:endParaRPr lang="nl-NL"/>
          </a:p>
        </p:txBody>
      </p:sp>
    </p:spTree>
    <p:extLst>
      <p:ext uri="{BB962C8B-B14F-4D97-AF65-F5344CB8AC3E}">
        <p14:creationId xmlns:p14="http://schemas.microsoft.com/office/powerpoint/2010/main" val="275100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When you look at the log, you can see something really strange happened. When you called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EF Core sent commands to update the Samurai and both quotes and the update is just pushing back the same data into the database for objects that didn't get edited.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34</a:t>
            </a:fld>
            <a:endParaRPr lang="nl-NL"/>
          </a:p>
        </p:txBody>
      </p:sp>
    </p:spTree>
    <p:extLst>
      <p:ext uri="{BB962C8B-B14F-4D97-AF65-F5344CB8AC3E}">
        <p14:creationId xmlns:p14="http://schemas.microsoft.com/office/powerpoint/2010/main" val="1492119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u="sng" dirty="0"/>
          </a:p>
          <a:p>
            <a:r>
              <a:rPr lang="en-US" sz="1200" kern="1200" dirty="0">
                <a:solidFill>
                  <a:schemeClr val="tx1"/>
                </a:solidFill>
                <a:effectLst/>
                <a:latin typeface="Arial" charset="0"/>
                <a:ea typeface="+mn-ea"/>
                <a:cs typeface="+mn-cs"/>
              </a:rPr>
              <a:t>We have a look at the quote before and after calling the Update method. To start with, the quote is still attached to the samurai and the samurai is attached not only to that quote, but also the other quote. </a:t>
            </a:r>
          </a:p>
          <a:p>
            <a:r>
              <a:rPr lang="en-US" sz="1200" kern="1200" dirty="0">
                <a:solidFill>
                  <a:schemeClr val="tx1"/>
                </a:solidFill>
                <a:effectLst/>
                <a:latin typeface="Arial" charset="0"/>
                <a:ea typeface="+mn-ea"/>
                <a:cs typeface="+mn-cs"/>
              </a:rPr>
              <a:t>So even though we’re referencing just one object in the graph, EF Core recognizes that it's part of a graph.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35</a:t>
            </a:fld>
            <a:endParaRPr lang="nl-NL"/>
          </a:p>
        </p:txBody>
      </p:sp>
    </p:spTree>
    <p:extLst>
      <p:ext uri="{BB962C8B-B14F-4D97-AF65-F5344CB8AC3E}">
        <p14:creationId xmlns:p14="http://schemas.microsoft.com/office/powerpoint/2010/main" val="3390633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Before calling the update, let’s pull back the covers a little bit to show you how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is keeping track of the state. It happens in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ChangeTracker</a:t>
            </a:r>
            <a:r>
              <a:rPr lang="en-US" sz="1200" kern="1200" dirty="0">
                <a:solidFill>
                  <a:schemeClr val="tx1"/>
                </a:solidFill>
                <a:effectLst/>
                <a:latin typeface="Arial" charset="0"/>
                <a:ea typeface="+mn-ea"/>
                <a:cs typeface="+mn-cs"/>
              </a:rPr>
              <a:t> property and the </a:t>
            </a:r>
            <a:r>
              <a:rPr lang="en-US" sz="1200" kern="1200" dirty="0" err="1">
                <a:solidFill>
                  <a:schemeClr val="tx1"/>
                </a:solidFill>
                <a:effectLst/>
                <a:latin typeface="Arial" charset="0"/>
                <a:ea typeface="+mn-ea"/>
                <a:cs typeface="+mn-cs"/>
              </a:rPr>
              <a:t>ChangeTracker</a:t>
            </a:r>
            <a:r>
              <a:rPr lang="en-US" sz="1200" kern="1200" dirty="0">
                <a:solidFill>
                  <a:schemeClr val="tx1"/>
                </a:solidFill>
                <a:effectLst/>
                <a:latin typeface="Arial" charset="0"/>
                <a:ea typeface="+mn-ea"/>
                <a:cs typeface="+mn-cs"/>
              </a:rPr>
              <a:t> has a </a:t>
            </a:r>
            <a:r>
              <a:rPr lang="en-US" sz="1200" kern="1200" dirty="0" err="1">
                <a:solidFill>
                  <a:schemeClr val="tx1"/>
                </a:solidFill>
                <a:effectLst/>
                <a:latin typeface="Arial" charset="0"/>
                <a:ea typeface="+mn-ea"/>
                <a:cs typeface="+mn-cs"/>
              </a:rPr>
              <a:t>StateManager</a:t>
            </a:r>
            <a:r>
              <a:rPr lang="en-US" sz="1200" kern="1200" dirty="0">
                <a:solidFill>
                  <a:schemeClr val="tx1"/>
                </a:solidFill>
                <a:effectLst/>
                <a:latin typeface="Arial" charset="0"/>
                <a:ea typeface="+mn-ea"/>
                <a:cs typeface="+mn-cs"/>
              </a:rPr>
              <a:t> property. </a:t>
            </a:r>
          </a:p>
          <a:p>
            <a:r>
              <a:rPr lang="en-US" sz="1200" kern="1200" dirty="0">
                <a:solidFill>
                  <a:schemeClr val="tx1"/>
                </a:solidFill>
                <a:effectLst/>
                <a:latin typeface="Arial" charset="0"/>
                <a:ea typeface="+mn-ea"/>
                <a:cs typeface="+mn-cs"/>
              </a:rPr>
              <a:t>Remember, we haven't called Update yet. The </a:t>
            </a:r>
            <a:r>
              <a:rPr lang="en-US" sz="1200" kern="1200" dirty="0" err="1">
                <a:solidFill>
                  <a:schemeClr val="tx1"/>
                </a:solidFill>
                <a:effectLst/>
                <a:latin typeface="Arial" charset="0"/>
                <a:ea typeface="+mn-ea"/>
                <a:cs typeface="+mn-cs"/>
              </a:rPr>
              <a:t>StateManager</a:t>
            </a:r>
            <a:r>
              <a:rPr lang="en-US" sz="1200" kern="1200" dirty="0">
                <a:solidFill>
                  <a:schemeClr val="tx1"/>
                </a:solidFill>
                <a:effectLst/>
                <a:latin typeface="Arial" charset="0"/>
                <a:ea typeface="+mn-ea"/>
                <a:cs typeface="+mn-cs"/>
              </a:rPr>
              <a:t> is not even aware of any of those entities, much less any changes.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36</a:t>
            </a:fld>
            <a:endParaRPr lang="nl-NL"/>
          </a:p>
        </p:txBody>
      </p:sp>
    </p:spTree>
    <p:extLst>
      <p:ext uri="{BB962C8B-B14F-4D97-AF65-F5344CB8AC3E}">
        <p14:creationId xmlns:p14="http://schemas.microsoft.com/office/powerpoint/2010/main" val="1430612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But after the call of the Update method, the </a:t>
            </a:r>
            <a:r>
              <a:rPr lang="en-US" sz="1200" kern="1200" dirty="0" err="1">
                <a:solidFill>
                  <a:schemeClr val="tx1"/>
                </a:solidFill>
                <a:effectLst/>
                <a:latin typeface="Arial" charset="0"/>
                <a:ea typeface="+mn-ea"/>
                <a:cs typeface="+mn-cs"/>
              </a:rPr>
              <a:t>StateManager</a:t>
            </a:r>
            <a:r>
              <a:rPr lang="en-US" sz="1200" kern="1200" dirty="0">
                <a:solidFill>
                  <a:schemeClr val="tx1"/>
                </a:solidFill>
                <a:effectLst/>
                <a:latin typeface="Arial" charset="0"/>
                <a:ea typeface="+mn-ea"/>
                <a:cs typeface="+mn-cs"/>
              </a:rPr>
              <a:t> says it's now aware of three changed entities. Even though we  called Update just on the quote, it affected the entire graph, it started tracking every object in the graph and marked every one of them as modified. </a:t>
            </a:r>
          </a:p>
          <a:p>
            <a:r>
              <a:rPr lang="en-US" sz="1200" kern="1200" dirty="0">
                <a:solidFill>
                  <a:schemeClr val="tx1"/>
                </a:solidFill>
                <a:effectLst/>
                <a:latin typeface="Arial" charset="0"/>
                <a:ea typeface="+mn-ea"/>
                <a:cs typeface="+mn-cs"/>
              </a:rPr>
              <a:t>This knowledge is really important to make sure you know how EF Core handles this data, which might be very different than what you might have expected.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37</a:t>
            </a:fld>
            <a:endParaRPr lang="nl-NL"/>
          </a:p>
        </p:txBody>
      </p:sp>
    </p:spTree>
    <p:extLst>
      <p:ext uri="{BB962C8B-B14F-4D97-AF65-F5344CB8AC3E}">
        <p14:creationId xmlns:p14="http://schemas.microsoft.com/office/powerpoint/2010/main" val="1879648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So how do we get around the side effect of EF Core's behavior? It's not an easy coding task to separate the quote from that graph, but lucky for us, EF Core knows how to do that. We just have to use a different path. Instead of using the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Add, or Update, or Remove method, you can use the </a:t>
            </a:r>
            <a:r>
              <a:rPr lang="en-US" sz="1200" kern="1200" dirty="0" err="1">
                <a:solidFill>
                  <a:schemeClr val="tx1"/>
                </a:solidFill>
                <a:effectLst/>
                <a:latin typeface="Arial" charset="0"/>
                <a:ea typeface="+mn-ea"/>
                <a:cs typeface="+mn-cs"/>
              </a:rPr>
              <a:t>DbContext.Entry</a:t>
            </a:r>
            <a:r>
              <a:rPr lang="en-US" sz="1200" kern="1200" dirty="0">
                <a:solidFill>
                  <a:schemeClr val="tx1"/>
                </a:solidFill>
                <a:effectLst/>
                <a:latin typeface="Arial" charset="0"/>
                <a:ea typeface="+mn-ea"/>
                <a:cs typeface="+mn-cs"/>
              </a:rPr>
              <a:t> method, which gives you a lot more control, and if you're coming from EF6, take note because this behavior is different than it used to be. </a:t>
            </a:r>
          </a:p>
          <a:p>
            <a:r>
              <a:rPr lang="en-US" sz="1200" kern="1200" dirty="0">
                <a:solidFill>
                  <a:schemeClr val="tx1"/>
                </a:solidFill>
                <a:effectLst/>
                <a:latin typeface="Arial" charset="0"/>
                <a:ea typeface="+mn-ea"/>
                <a:cs typeface="+mn-cs"/>
              </a:rPr>
              <a:t>In EF Core, entry will focus specifically on the entry that you pass in and it will ignore anything else that might be attached to it. </a:t>
            </a:r>
          </a:p>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6AA929B0-1419-4F46-AF09-C71DE1BDA924}" type="slidenum">
              <a:rPr lang="nl-NL" smtClean="0"/>
              <a:pPr/>
              <a:t>38</a:t>
            </a:fld>
            <a:endParaRPr lang="nl-NL"/>
          </a:p>
        </p:txBody>
      </p:sp>
    </p:spTree>
    <p:extLst>
      <p:ext uri="{BB962C8B-B14F-4D97-AF65-F5344CB8AC3E}">
        <p14:creationId xmlns:p14="http://schemas.microsoft.com/office/powerpoint/2010/main" val="1895444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Modifying Related Data</a:t>
            </a:r>
          </a:p>
          <a:p>
            <a:endParaRPr lang="nl-BE" dirty="0"/>
          </a:p>
          <a:p>
            <a:r>
              <a:rPr lang="en-US" sz="1200" kern="1200" dirty="0">
                <a:solidFill>
                  <a:schemeClr val="tx1"/>
                </a:solidFill>
                <a:effectLst/>
                <a:latin typeface="Arial" charset="0"/>
                <a:ea typeface="+mn-ea"/>
                <a:cs typeface="+mn-cs"/>
              </a:rPr>
              <a:t>You can pass the quote object into the Entry method and then use Entry's State property to set the state of that entry to Modified, which is one of the </a:t>
            </a:r>
            <a:r>
              <a:rPr lang="en-US" sz="1200" kern="1200" dirty="0" err="1">
                <a:solidFill>
                  <a:schemeClr val="tx1"/>
                </a:solidFill>
                <a:effectLst/>
                <a:latin typeface="Arial" charset="0"/>
                <a:ea typeface="+mn-ea"/>
                <a:cs typeface="+mn-cs"/>
              </a:rPr>
              <a:t>EntityState</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Enums</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With this change, when you call this line of code, the </a:t>
            </a:r>
            <a:r>
              <a:rPr lang="en-US" sz="1200" kern="1200" dirty="0" err="1">
                <a:solidFill>
                  <a:schemeClr val="tx1"/>
                </a:solidFill>
                <a:effectLst/>
                <a:latin typeface="Arial" charset="0"/>
                <a:ea typeface="+mn-ea"/>
                <a:cs typeface="+mn-cs"/>
              </a:rPr>
              <a:t>ChangeTracker</a:t>
            </a:r>
            <a:r>
              <a:rPr lang="en-US" sz="1200" kern="1200" dirty="0">
                <a:solidFill>
                  <a:schemeClr val="tx1"/>
                </a:solidFill>
                <a:effectLst/>
                <a:latin typeface="Arial" charset="0"/>
                <a:ea typeface="+mn-ea"/>
                <a:cs typeface="+mn-cs"/>
              </a:rPr>
              <a:t> is only tracking the quote. When you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it only sends an Update command to the database for the quote. There is a lot more that you can do with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Entry method, but for this getting started course, we’re going to leave it at that.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39</a:t>
            </a:fld>
            <a:endParaRPr lang="nl-NL"/>
          </a:p>
        </p:txBody>
      </p:sp>
    </p:spTree>
    <p:extLst>
      <p:ext uri="{BB962C8B-B14F-4D97-AF65-F5344CB8AC3E}">
        <p14:creationId xmlns:p14="http://schemas.microsoft.com/office/powerpoint/2010/main" val="140748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First, we need to get some related data into the database. We'll focus on some more samurais and their movie quotes. Remember that a samurai can have one or more quotes and a quote has a Samurai property. A </a:t>
            </a:r>
            <a:r>
              <a:rPr lang="en-US" sz="1200" kern="1200" dirty="0" err="1">
                <a:solidFill>
                  <a:schemeClr val="tx1"/>
                </a:solidFill>
                <a:effectLst/>
                <a:latin typeface="Arial" charset="0"/>
                <a:ea typeface="+mn-ea"/>
                <a:cs typeface="+mn-cs"/>
              </a:rPr>
              <a:t>SamuraiId</a:t>
            </a:r>
            <a:r>
              <a:rPr lang="en-US" sz="1200" kern="1200" dirty="0">
                <a:solidFill>
                  <a:schemeClr val="tx1"/>
                </a:solidFill>
                <a:effectLst/>
                <a:latin typeface="Arial" charset="0"/>
                <a:ea typeface="+mn-ea"/>
                <a:cs typeface="+mn-cs"/>
              </a:rPr>
              <a:t> property, which is a foreign key that can exit back to a samurai, and in the database, this resolves as a primary key foreign key relationship.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a:t>
            </a:fld>
            <a:endParaRPr lang="nl-NL"/>
          </a:p>
        </p:txBody>
      </p:sp>
    </p:spTree>
    <p:extLst>
      <p:ext uri="{BB962C8B-B14F-4D97-AF65-F5344CB8AC3E}">
        <p14:creationId xmlns:p14="http://schemas.microsoft.com/office/powerpoint/2010/main" val="149209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this first method (</a:t>
            </a:r>
            <a:r>
              <a:rPr lang="en-US" sz="1200" kern="1200" dirty="0" err="1">
                <a:solidFill>
                  <a:schemeClr val="tx1"/>
                </a:solidFill>
                <a:effectLst/>
                <a:latin typeface="Arial" charset="0"/>
                <a:ea typeface="+mn-ea"/>
                <a:cs typeface="+mn-cs"/>
              </a:rPr>
              <a:t>InsertNewPkFKGraph</a:t>
            </a:r>
            <a:r>
              <a:rPr lang="en-US" sz="1200" kern="1200" dirty="0">
                <a:solidFill>
                  <a:schemeClr val="tx1"/>
                </a:solidFill>
                <a:effectLst/>
                <a:latin typeface="Arial" charset="0"/>
                <a:ea typeface="+mn-ea"/>
                <a:cs typeface="+mn-cs"/>
              </a:rPr>
              <a:t>), we create a new parent/child graph, that's a new samurai object with a quote in its quotes collection.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6</a:t>
            </a:fld>
            <a:endParaRPr lang="nl-NL"/>
          </a:p>
        </p:txBody>
      </p:sp>
    </p:spTree>
    <p:extLst>
      <p:ext uri="{BB962C8B-B14F-4D97-AF65-F5344CB8AC3E}">
        <p14:creationId xmlns:p14="http://schemas.microsoft.com/office/powerpoint/2010/main" val="272361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We’re calling the samurais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Add method passing in the new samurai object graph to tell the context to begin tracking the samurai and whatever is attached to it. The context will mark everything in the graph is added. When we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it's not sending the two inserts in as a batch.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7</a:t>
            </a:fld>
            <a:endParaRPr lang="nl-NL"/>
          </a:p>
        </p:txBody>
      </p:sp>
    </p:spTree>
    <p:extLst>
      <p:ext uri="{BB962C8B-B14F-4D97-AF65-F5344CB8AC3E}">
        <p14:creationId xmlns:p14="http://schemas.microsoft.com/office/powerpoint/2010/main" val="375354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First, it inserts the samurai, it then returns the database generated Id of the new samurai. EF Core takes the Id and uses it to compose the SQL insert for the quote.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EF Core had batched those commands, it would have been a lot trickier to compose and likely slower to execute.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8</a:t>
            </a:fld>
            <a:endParaRPr lang="nl-NL"/>
          </a:p>
        </p:txBody>
      </p:sp>
    </p:spTree>
    <p:extLst>
      <p:ext uri="{BB962C8B-B14F-4D97-AF65-F5344CB8AC3E}">
        <p14:creationId xmlns:p14="http://schemas.microsoft.com/office/powerpoint/2010/main" val="270450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Related Data</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there were multiple new children in the quotes collection, notice in the log (next slide) that after the parent is inserted and EF gets the new key value back, it can use that value to insert both of the quotes. This time EF Core can send the quotes to the database as a single batch command.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9</a:t>
            </a:fld>
            <a:endParaRPr lang="nl-NL"/>
          </a:p>
        </p:txBody>
      </p:sp>
    </p:spTree>
    <p:extLst>
      <p:ext uri="{BB962C8B-B14F-4D97-AF65-F5344CB8AC3E}">
        <p14:creationId xmlns:p14="http://schemas.microsoft.com/office/powerpoint/2010/main" val="1972509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 Related Data</a:t>
            </a:r>
          </a:p>
          <a:p>
            <a:endParaRPr lang="nl-BE" dirty="0"/>
          </a:p>
          <a:p>
            <a:r>
              <a:rPr lang="nl-BE" dirty="0"/>
              <a:t>Log</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10</a:t>
            </a:fld>
            <a:endParaRPr lang="nl-NL"/>
          </a:p>
        </p:txBody>
      </p:sp>
    </p:spTree>
    <p:extLst>
      <p:ext uri="{BB962C8B-B14F-4D97-AF65-F5344CB8AC3E}">
        <p14:creationId xmlns:p14="http://schemas.microsoft.com/office/powerpoint/2010/main" val="1552749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5" name="Tekstvak 4"/>
          <p:cNvSpPr txBox="1">
            <a:spLocks noChangeArrowheads="1"/>
          </p:cNvSpPr>
          <p:nvPr/>
        </p:nvSpPr>
        <p:spPr bwMode="auto">
          <a:xfrm>
            <a:off x="542925" y="6057900"/>
            <a:ext cx="5195888" cy="738188"/>
          </a:xfrm>
          <a:prstGeom prst="rect">
            <a:avLst/>
          </a:prstGeom>
          <a:noFill/>
          <a:ln w="9525">
            <a:noFill/>
            <a:miter lim="800000"/>
            <a:headEnd/>
            <a:tailEnd/>
          </a:ln>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nl-NL" sz="1200"/>
              <a:t>Hogeschool PXL – Elfde-Liniestraat 24 – B-3500 Hasselt</a:t>
            </a:r>
          </a:p>
          <a:p>
            <a:pPr eaLnBrk="1" hangingPunct="1"/>
            <a:r>
              <a:rPr lang="nl-NL" sz="1200"/>
              <a:t>www.pxl.be - www.pxl.be/facebook</a:t>
            </a:r>
          </a:p>
          <a:p>
            <a:pPr eaLnBrk="1" hangingPunct="1"/>
            <a:endParaRPr lang="nl-NL"/>
          </a:p>
        </p:txBody>
      </p:sp>
      <p:pic>
        <p:nvPicPr>
          <p:cNvPr id="6" name="Afbeelding 10" descr="dehogeschoolmethetnetwer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3" y="390525"/>
            <a:ext cx="2257425" cy="142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BE"/>
              <a:t>Titelstijl van model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a:t>Klik om de 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a:solidFill>
                  <a:schemeClr val="tx1"/>
                </a:solidFill>
              </a:defRPr>
            </a:lvl1pPr>
          </a:lstStyle>
          <a:p>
            <a:fld id="{D0C72F23-AF8E-604B-8202-166732E8CA32}" type="datetimeFigureOut">
              <a:rPr lang="nl-NL" smtClean="0"/>
              <a:pPr/>
              <a:t>16-12-2018</a:t>
            </a:fld>
            <a:endParaRPr lang="nl-NL"/>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a:solidFill>
                  <a:schemeClr val="tx1"/>
                </a:solidFill>
              </a:defRPr>
            </a:lvl1pPr>
          </a:lstStyle>
          <a:p>
            <a:fld id="{389433DD-59E3-443A-B5F0-33429A59D331}" type="slidenum">
              <a:rPr lang="nl-NL" smtClean="0"/>
              <a:pPr/>
              <a:t>‹nr.›</a:t>
            </a:fld>
            <a:endParaRPr lang="nl-NL"/>
          </a:p>
        </p:txBody>
      </p:sp>
      <p:pic>
        <p:nvPicPr>
          <p:cNvPr id="10" name="Afbeelding 9"/>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2239" y="3336728"/>
            <a:ext cx="3691761" cy="3353646"/>
          </a:xfrm>
          <a:prstGeom prst="rect">
            <a:avLst/>
          </a:prstGeom>
        </p:spPr>
      </p:pic>
    </p:spTree>
    <p:extLst>
      <p:ext uri="{BB962C8B-B14F-4D97-AF65-F5344CB8AC3E}">
        <p14:creationId xmlns:p14="http://schemas.microsoft.com/office/powerpoint/2010/main" val="350680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BE"/>
              <a:t>Titelstijl van model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BE" noProof="0"/>
              <a:t>Sleep de afbeelding naar de tijdelijke aanduiding of klik op het pictogram als u een afbeelding wilt toevoegen</a:t>
            </a:r>
            <a:endParaRPr lang="nl-NL" noProof="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6" name="Tijdelijke aanduiding voor datum 4"/>
          <p:cNvSpPr>
            <a:spLocks noGrp="1"/>
          </p:cNvSpPr>
          <p:nvPr>
            <p:ph type="dt" sz="half" idx="10"/>
          </p:nvPr>
        </p:nvSpPr>
        <p:spPr/>
        <p:txBody>
          <a:bodyPr/>
          <a:lstStyle>
            <a:lvl1pPr>
              <a:defRPr>
                <a:solidFill>
                  <a:srgbClr val="FFFFFF"/>
                </a:solidFill>
              </a:defRPr>
            </a:lvl1pPr>
          </a:lstStyle>
          <a:p>
            <a:fld id="{C21DF80E-DC94-D54A-9C08-448BD3A7438A}" type="datetimeFigureOut">
              <a:rPr lang="nl-NL" smtClean="0"/>
              <a:pPr/>
              <a:t>16-12-2018</a:t>
            </a:fld>
            <a:endParaRPr lang="nl-NL"/>
          </a:p>
        </p:txBody>
      </p:sp>
      <p:sp>
        <p:nvSpPr>
          <p:cNvPr id="7" name="Tijdelijke aanduiding voor voettekst 5"/>
          <p:cNvSpPr>
            <a:spLocks noGrp="1"/>
          </p:cNvSpPr>
          <p:nvPr>
            <p:ph type="ftr" sz="quarter" idx="11"/>
          </p:nvPr>
        </p:nvSpPr>
        <p:spPr/>
        <p:txBody>
          <a:bodyPr/>
          <a:lstStyle>
            <a:lvl1pPr>
              <a:defRPr>
                <a:solidFill>
                  <a:srgbClr val="FFFFFF"/>
                </a:solidFill>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solidFill>
                  <a:srgbClr val="FFFFFF"/>
                </a:solidFill>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776929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datum 3"/>
          <p:cNvSpPr>
            <a:spLocks noGrp="1"/>
          </p:cNvSpPr>
          <p:nvPr>
            <p:ph type="dt" sz="half" idx="10"/>
          </p:nvPr>
        </p:nvSpPr>
        <p:spPr/>
        <p:txBody>
          <a:bodyPr/>
          <a:lstStyle>
            <a:lvl1pPr>
              <a:defRPr/>
            </a:lvl1pPr>
          </a:lstStyle>
          <a:p>
            <a:fld id="{A5DAE5DB-C66D-2241-90F1-AED461ED336C}" type="datetimeFigureOut">
              <a:rPr lang="nl-NL" smtClean="0"/>
              <a:pPr/>
              <a:t>16-12-2018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26449211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datum 3"/>
          <p:cNvSpPr>
            <a:spLocks noGrp="1"/>
          </p:cNvSpPr>
          <p:nvPr>
            <p:ph type="dt" sz="half" idx="10"/>
          </p:nvPr>
        </p:nvSpPr>
        <p:spPr/>
        <p:txBody>
          <a:bodyPr/>
          <a:lstStyle>
            <a:lvl1pPr>
              <a:defRPr/>
            </a:lvl1pPr>
          </a:lstStyle>
          <a:p>
            <a:fld id="{0C52D6D3-DF8B-6D46-B4DD-436700A3E053}" type="datetimeFigureOut">
              <a:rPr lang="nl-NL" smtClean="0"/>
              <a:pPr/>
              <a:t>16-12-2018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118543238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dirty="0"/>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540000">
              <a:spcBef>
                <a:spcPts val="300"/>
              </a:spcBef>
              <a:defRPr sz="24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NL" dirty="0"/>
              <a:t>Klik om de stijl te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dirty="0"/>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9" y="6338203"/>
            <a:ext cx="459730" cy="289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idx="1"/>
          </p:nvPr>
        </p:nvSpPr>
        <p:spPr/>
        <p:txBody>
          <a:body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dirty="0"/>
          </a:p>
        </p:txBody>
      </p:sp>
      <p:sp>
        <p:nvSpPr>
          <p:cNvPr id="5" name="Tijdelijke aanduiding voor datum 3"/>
          <p:cNvSpPr>
            <a:spLocks noGrp="1"/>
          </p:cNvSpPr>
          <p:nvPr>
            <p:ph type="dt" sz="half" idx="10"/>
          </p:nvPr>
        </p:nvSpPr>
        <p:spPr/>
        <p:txBody>
          <a:bodyPr/>
          <a:lstStyle>
            <a:lvl1pPr>
              <a:defRPr/>
            </a:lvl1pPr>
          </a:lstStyle>
          <a:p>
            <a:fld id="{5BEFD8CA-1A4A-1E4C-BB13-9C3088ADE777}" type="datetimeFigureOut">
              <a:rPr lang="nl-NL" smtClean="0"/>
              <a:pPr/>
              <a:t>16-12-2018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16043641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8862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BE"/>
              <a:t>Titelstijl van model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a:t>Klik om de tekststijl van het model te bewerken</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fld id="{F9702B6F-8D57-0A4C-B653-1ACC027ED6F1}" type="datetimeFigureOut">
              <a:rPr lang="nl-NL" smtClean="0"/>
              <a:pPr/>
              <a:t>16-12-2018</a:t>
            </a:fld>
            <a:endParaRPr lang="nl-NL"/>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8087248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datum 4"/>
          <p:cNvSpPr>
            <a:spLocks noGrp="1"/>
          </p:cNvSpPr>
          <p:nvPr>
            <p:ph type="dt" sz="half" idx="10"/>
          </p:nvPr>
        </p:nvSpPr>
        <p:spPr/>
        <p:txBody>
          <a:bodyPr/>
          <a:lstStyle>
            <a:lvl1pPr>
              <a:defRPr/>
            </a:lvl1pPr>
          </a:lstStyle>
          <a:p>
            <a:fld id="{7AE467FB-889D-1B4E-B66F-6C69A7A92FB6}" type="datetimeFigureOut">
              <a:rPr lang="nl-NL" smtClean="0"/>
              <a:pPr/>
              <a:t>16-12-2018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2832207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BE"/>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8" name="Tijdelijke aanduiding voor datum 6"/>
          <p:cNvSpPr>
            <a:spLocks noGrp="1"/>
          </p:cNvSpPr>
          <p:nvPr>
            <p:ph type="dt" sz="half" idx="10"/>
          </p:nvPr>
        </p:nvSpPr>
        <p:spPr/>
        <p:txBody>
          <a:bodyPr/>
          <a:lstStyle>
            <a:lvl1pPr>
              <a:defRPr/>
            </a:lvl1pPr>
          </a:lstStyle>
          <a:p>
            <a:fld id="{465641BD-0530-604D-88F2-898A214AEB55}" type="datetimeFigureOut">
              <a:rPr lang="nl-NL" smtClean="0"/>
              <a:pPr/>
              <a:t>16-12-2018</a:t>
            </a:fld>
            <a:endParaRPr lang="nl-NL"/>
          </a:p>
        </p:txBody>
      </p:sp>
      <p:sp>
        <p:nvSpPr>
          <p:cNvPr id="9" name="Tijdelijke aanduiding voor voettekst 7"/>
          <p:cNvSpPr>
            <a:spLocks noGrp="1"/>
          </p:cNvSpPr>
          <p:nvPr>
            <p:ph type="ftr" sz="quarter" idx="11"/>
          </p:nvPr>
        </p:nvSpPr>
        <p:spPr/>
        <p:txBody>
          <a:bodyPr/>
          <a:lstStyle>
            <a:lvl1pPr>
              <a:defRPr/>
            </a:lvl1pPr>
          </a:lstStyle>
          <a:p>
            <a:pPr>
              <a:defRPr/>
            </a:pPr>
            <a:endParaRPr lang="nl-NL"/>
          </a:p>
        </p:txBody>
      </p:sp>
      <p:sp>
        <p:nvSpPr>
          <p:cNvPr id="10" name="Tijdelijke aanduiding voor dianummer 8"/>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4733958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4" name="Tijdelijke aanduiding voor datum 2"/>
          <p:cNvSpPr>
            <a:spLocks noGrp="1"/>
          </p:cNvSpPr>
          <p:nvPr>
            <p:ph type="dt" sz="half" idx="10"/>
          </p:nvPr>
        </p:nvSpPr>
        <p:spPr/>
        <p:txBody>
          <a:bodyPr/>
          <a:lstStyle>
            <a:lvl1pPr>
              <a:defRPr/>
            </a:lvl1pPr>
          </a:lstStyle>
          <a:p>
            <a:fld id="{CED7530C-9A61-E143-88CC-91BEA71615DE}" type="datetimeFigureOut">
              <a:rPr lang="nl-NL" smtClean="0"/>
              <a:pPr/>
              <a:t>16-12-2018</a:t>
            </a:fld>
            <a:endParaRPr lang="nl-NL"/>
          </a:p>
        </p:txBody>
      </p:sp>
      <p:sp>
        <p:nvSpPr>
          <p:cNvPr id="5" name="Tijdelijke aanduiding voor voettekst 3"/>
          <p:cNvSpPr>
            <a:spLocks noGrp="1"/>
          </p:cNvSpPr>
          <p:nvPr>
            <p:ph type="ftr" sz="quarter" idx="11"/>
          </p:nvPr>
        </p:nvSpPr>
        <p:spPr/>
        <p:txBody>
          <a:bodyPr/>
          <a:lstStyle>
            <a:lvl1pPr>
              <a:defRPr/>
            </a:lvl1pPr>
          </a:lstStyle>
          <a:p>
            <a:pPr>
              <a:defRPr/>
            </a:pPr>
            <a:endParaRPr lang="nl-NL"/>
          </a:p>
        </p:txBody>
      </p:sp>
      <p:sp>
        <p:nvSpPr>
          <p:cNvPr id="6" name="Tijdelijke aanduiding voor dianummer 4"/>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75465659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fld id="{30081EED-3DDF-7A4C-96E2-29B7511FA873}" type="datetimeFigureOut">
              <a:rPr lang="nl-NL" smtClean="0"/>
              <a:pPr/>
              <a:t>16-12-2018</a:t>
            </a:fld>
            <a:endParaRPr lang="nl-NL"/>
          </a:p>
        </p:txBody>
      </p:sp>
      <p:sp>
        <p:nvSpPr>
          <p:cNvPr id="4" name="Tijdelijke aanduiding voor voettekst 2"/>
          <p:cNvSpPr>
            <a:spLocks noGrp="1"/>
          </p:cNvSpPr>
          <p:nvPr>
            <p:ph type="ftr" sz="quarter" idx="11"/>
          </p:nvPr>
        </p:nvSpPr>
        <p:spPr/>
        <p:txBody>
          <a:bodyPr/>
          <a:lstStyle>
            <a:lvl1pPr>
              <a:defRPr/>
            </a:lvl1pPr>
          </a:lstStyle>
          <a:p>
            <a:pPr>
              <a:defRPr/>
            </a:pPr>
            <a:endParaRPr lang="nl-NL"/>
          </a:p>
        </p:txBody>
      </p:sp>
      <p:sp>
        <p:nvSpPr>
          <p:cNvPr id="5" name="Tijdelijke aanduiding voor dianummer 3"/>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86509938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BE"/>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6" name="Tijdelijke aanduiding voor datum 4"/>
          <p:cNvSpPr>
            <a:spLocks noGrp="1"/>
          </p:cNvSpPr>
          <p:nvPr>
            <p:ph type="dt" sz="half" idx="10"/>
          </p:nvPr>
        </p:nvSpPr>
        <p:spPr/>
        <p:txBody>
          <a:bodyPr/>
          <a:lstStyle>
            <a:lvl1pPr>
              <a:defRPr/>
            </a:lvl1pPr>
          </a:lstStyle>
          <a:p>
            <a:fld id="{0E17E80D-406A-1143-A682-B2A975911D4E}" type="datetimeFigureOut">
              <a:rPr lang="nl-NL" smtClean="0"/>
              <a:pPr/>
              <a:t>16-12-2018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43046956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Titelstijl van model bewerken</a:t>
            </a:r>
            <a:endParaRPr lang="nl-NL"/>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584E5CD-2629-2847-9E3E-DA69A978377A}" type="datetimeFigureOut">
              <a:rPr lang="nl-NL" smtClean="0"/>
              <a:pPr/>
              <a:t>16-12-2018</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B1F6A77-C74B-4AE6-948A-7F70CF80FD7E}" type="slidenum">
              <a:rPr lang="nl-NL" smtClean="0"/>
              <a:pPr/>
              <a:t>‹nr.›</a:t>
            </a:fld>
            <a:endParaRPr lang="nl-NL"/>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691" r:id="rId18"/>
  </p:sldLayoutIdLst>
  <p:hf hdr="0" ftr="0" dt="0"/>
  <p:txStyles>
    <p:titleStyle>
      <a:lvl1pPr algn="ctr" defTabSz="457200" rtl="0" eaLnBrk="1" fontAlgn="base" hangingPunct="1">
        <a:spcBef>
          <a:spcPct val="0"/>
        </a:spcBef>
        <a:spcAft>
          <a:spcPct val="0"/>
        </a:spcAft>
        <a:defRPr sz="4400" b="1" kern="1200">
          <a:solidFill>
            <a:srgbClr val="58A618"/>
          </a:solidFill>
          <a:latin typeface="+mj-lt"/>
          <a:ea typeface="ＭＳ Ｐゴシック" charset="0"/>
          <a:cs typeface="+mj-cs"/>
        </a:defRPr>
      </a:lvl1pPr>
      <a:lvl2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2pPr>
      <a:lvl3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3pPr>
      <a:lvl4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4pPr>
      <a:lvl5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5pPr>
      <a:lvl6pPr marL="457200" algn="ctr" defTabSz="457200" rtl="0" eaLnBrk="1" fontAlgn="base" hangingPunct="1">
        <a:spcBef>
          <a:spcPct val="0"/>
        </a:spcBef>
        <a:spcAft>
          <a:spcPct val="0"/>
        </a:spcAft>
        <a:defRPr sz="4400" b="1">
          <a:solidFill>
            <a:srgbClr val="58A618"/>
          </a:solidFill>
          <a:latin typeface="Calibri" pitchFamily="34" charset="0"/>
        </a:defRPr>
      </a:lvl6pPr>
      <a:lvl7pPr marL="914400" algn="ctr" defTabSz="457200" rtl="0" eaLnBrk="1" fontAlgn="base" hangingPunct="1">
        <a:spcBef>
          <a:spcPct val="0"/>
        </a:spcBef>
        <a:spcAft>
          <a:spcPct val="0"/>
        </a:spcAft>
        <a:defRPr sz="4400" b="1">
          <a:solidFill>
            <a:srgbClr val="58A618"/>
          </a:solidFill>
          <a:latin typeface="Calibri" pitchFamily="34" charset="0"/>
        </a:defRPr>
      </a:lvl7pPr>
      <a:lvl8pPr marL="1371600" algn="ctr" defTabSz="457200" rtl="0" eaLnBrk="1" fontAlgn="base" hangingPunct="1">
        <a:spcBef>
          <a:spcPct val="0"/>
        </a:spcBef>
        <a:spcAft>
          <a:spcPct val="0"/>
        </a:spcAft>
        <a:defRPr sz="4400" b="1">
          <a:solidFill>
            <a:srgbClr val="58A618"/>
          </a:solidFill>
          <a:latin typeface="Calibri" pitchFamily="34" charset="0"/>
        </a:defRPr>
      </a:lvl8pPr>
      <a:lvl9pPr marL="1828800" algn="ctr" defTabSz="457200" rtl="0" eaLnBrk="1" fontAlgn="base" hangingPunct="1">
        <a:spcBef>
          <a:spcPct val="0"/>
        </a:spcBef>
        <a:spcAft>
          <a:spcPct val="0"/>
        </a:spcAft>
        <a:defRPr sz="4400" b="1">
          <a:solidFill>
            <a:srgbClr val="58A618"/>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a:t>Entity</a:t>
            </a:r>
            <a:r>
              <a:rPr lang="nl-NL" dirty="0"/>
              <a:t> Framework </a:t>
            </a:r>
            <a:r>
              <a:rPr lang="nl-NL" dirty="0" err="1"/>
              <a:t>Core</a:t>
            </a:r>
            <a:endParaRPr lang="nl-NL" dirty="0"/>
          </a:p>
        </p:txBody>
      </p:sp>
      <p:sp>
        <p:nvSpPr>
          <p:cNvPr id="3" name="Subtitel 2"/>
          <p:cNvSpPr>
            <a:spLocks noGrp="1"/>
          </p:cNvSpPr>
          <p:nvPr>
            <p:ph type="subTitle" idx="1"/>
          </p:nvPr>
        </p:nvSpPr>
        <p:spPr/>
        <p:txBody>
          <a:bodyPr/>
          <a:lstStyle/>
          <a:p>
            <a:r>
              <a:rPr lang="nl-NL" dirty="0"/>
              <a:t>.Net Advanced</a:t>
            </a:r>
          </a:p>
        </p:txBody>
      </p:sp>
      <p:sp>
        <p:nvSpPr>
          <p:cNvPr id="4" name="Tijdelijke aanduiding voor dianummer 3"/>
          <p:cNvSpPr>
            <a:spLocks noGrp="1"/>
          </p:cNvSpPr>
          <p:nvPr>
            <p:ph type="sldNum" sz="quarter" idx="11"/>
          </p:nvPr>
        </p:nvSpPr>
        <p:spPr/>
        <p:txBody>
          <a:bodyPr/>
          <a:lstStyle/>
          <a:p>
            <a:fld id="{389433DD-59E3-443A-B5F0-33429A59D331}" type="slidenum">
              <a:rPr lang="nl-NL" smtClean="0"/>
              <a:pPr/>
              <a:t>1</a:t>
            </a:fld>
            <a:endParaRPr lang="nl-NL"/>
          </a:p>
        </p:txBody>
      </p:sp>
    </p:spTree>
    <p:extLst>
      <p:ext uri="{BB962C8B-B14F-4D97-AF65-F5344CB8AC3E}">
        <p14:creationId xmlns:p14="http://schemas.microsoft.com/office/powerpoint/2010/main" val="2047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F2A3-D26D-4B00-8BE5-304824735453}"/>
              </a:ext>
            </a:extLst>
          </p:cNvPr>
          <p:cNvSpPr>
            <a:spLocks noGrp="1"/>
          </p:cNvSpPr>
          <p:nvPr>
            <p:ph type="title"/>
          </p:nvPr>
        </p:nvSpPr>
        <p:spPr/>
        <p:txBody>
          <a:bodyPr/>
          <a:lstStyle/>
          <a:p>
            <a:r>
              <a:rPr lang="nl-BE" dirty="0"/>
              <a:t>Insert Related Data</a:t>
            </a:r>
          </a:p>
        </p:txBody>
      </p:sp>
      <p:pic>
        <p:nvPicPr>
          <p:cNvPr id="5" name="Content Placeholder 4">
            <a:extLst>
              <a:ext uri="{FF2B5EF4-FFF2-40B4-BE49-F238E27FC236}">
                <a16:creationId xmlns:a16="http://schemas.microsoft.com/office/drawing/2014/main" id="{B59A3A56-7FD9-4ED1-B245-14252A54C172}"/>
              </a:ext>
            </a:extLst>
          </p:cNvPr>
          <p:cNvPicPr>
            <a:picLocks noGrp="1" noChangeAspect="1"/>
          </p:cNvPicPr>
          <p:nvPr>
            <p:ph idx="1"/>
          </p:nvPr>
        </p:nvPicPr>
        <p:blipFill>
          <a:blip r:embed="rId3"/>
          <a:stretch>
            <a:fillRect/>
          </a:stretch>
        </p:blipFill>
        <p:spPr>
          <a:xfrm>
            <a:off x="457200" y="1653444"/>
            <a:ext cx="8229600" cy="4419475"/>
          </a:xfrm>
          <a:prstGeom prst="rect">
            <a:avLst/>
          </a:prstGeom>
        </p:spPr>
      </p:pic>
      <p:sp>
        <p:nvSpPr>
          <p:cNvPr id="4" name="Slide Number Placeholder 3">
            <a:extLst>
              <a:ext uri="{FF2B5EF4-FFF2-40B4-BE49-F238E27FC236}">
                <a16:creationId xmlns:a16="http://schemas.microsoft.com/office/drawing/2014/main" id="{807425B5-C24A-4BBF-9BC6-E26950762BFD}"/>
              </a:ext>
            </a:extLst>
          </p:cNvPr>
          <p:cNvSpPr>
            <a:spLocks noGrp="1"/>
          </p:cNvSpPr>
          <p:nvPr>
            <p:ph type="sldNum" sz="quarter" idx="12"/>
          </p:nvPr>
        </p:nvSpPr>
        <p:spPr/>
        <p:txBody>
          <a:bodyPr/>
          <a:lstStyle/>
          <a:p>
            <a:fld id="{BB1F6A77-C74B-4AE6-948A-7F70CF80FD7E}" type="slidenum">
              <a:rPr lang="nl-NL" smtClean="0"/>
              <a:pPr/>
              <a:t>10</a:t>
            </a:fld>
            <a:endParaRPr lang="nl-NL"/>
          </a:p>
        </p:txBody>
      </p:sp>
    </p:spTree>
    <p:extLst>
      <p:ext uri="{BB962C8B-B14F-4D97-AF65-F5344CB8AC3E}">
        <p14:creationId xmlns:p14="http://schemas.microsoft.com/office/powerpoint/2010/main" val="1889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722A-4D82-4FF8-A0EF-FC398C6208CC}"/>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FF93F57B-525C-4D4E-B8B5-B13A171D8213}"/>
              </a:ext>
            </a:extLst>
          </p:cNvPr>
          <p:cNvPicPr>
            <a:picLocks noGrp="1" noChangeAspect="1"/>
          </p:cNvPicPr>
          <p:nvPr>
            <p:ph idx="1"/>
          </p:nvPr>
        </p:nvPicPr>
        <p:blipFill>
          <a:blip r:embed="rId3"/>
          <a:stretch>
            <a:fillRect/>
          </a:stretch>
        </p:blipFill>
        <p:spPr>
          <a:xfrm>
            <a:off x="437311" y="1858168"/>
            <a:ext cx="6029325" cy="2028825"/>
          </a:xfrm>
          <a:prstGeom prst="rect">
            <a:avLst/>
          </a:prstGeom>
        </p:spPr>
      </p:pic>
      <p:sp>
        <p:nvSpPr>
          <p:cNvPr id="4" name="Slide Number Placeholder 3">
            <a:extLst>
              <a:ext uri="{FF2B5EF4-FFF2-40B4-BE49-F238E27FC236}">
                <a16:creationId xmlns:a16="http://schemas.microsoft.com/office/drawing/2014/main" id="{79856EEF-F05A-42A7-90D9-17F6260EED9C}"/>
              </a:ext>
            </a:extLst>
          </p:cNvPr>
          <p:cNvSpPr>
            <a:spLocks noGrp="1"/>
          </p:cNvSpPr>
          <p:nvPr>
            <p:ph type="sldNum" sz="quarter" idx="12"/>
          </p:nvPr>
        </p:nvSpPr>
        <p:spPr/>
        <p:txBody>
          <a:bodyPr/>
          <a:lstStyle/>
          <a:p>
            <a:fld id="{BB1F6A77-C74B-4AE6-948A-7F70CF80FD7E}" type="slidenum">
              <a:rPr lang="nl-NL" smtClean="0"/>
              <a:pPr/>
              <a:t>11</a:t>
            </a:fld>
            <a:endParaRPr lang="nl-NL"/>
          </a:p>
        </p:txBody>
      </p:sp>
    </p:spTree>
    <p:extLst>
      <p:ext uri="{BB962C8B-B14F-4D97-AF65-F5344CB8AC3E}">
        <p14:creationId xmlns:p14="http://schemas.microsoft.com/office/powerpoint/2010/main" val="48692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F8EA-0B99-4B15-A842-C23BFB144121}"/>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C6C46034-6CD8-4846-9042-98431E57D3CC}"/>
              </a:ext>
            </a:extLst>
          </p:cNvPr>
          <p:cNvPicPr>
            <a:picLocks noGrp="1" noChangeAspect="1"/>
          </p:cNvPicPr>
          <p:nvPr>
            <p:ph idx="1"/>
          </p:nvPr>
        </p:nvPicPr>
        <p:blipFill>
          <a:blip r:embed="rId3"/>
          <a:stretch>
            <a:fillRect/>
          </a:stretch>
        </p:blipFill>
        <p:spPr>
          <a:xfrm>
            <a:off x="457200" y="1556792"/>
            <a:ext cx="8229600" cy="2698558"/>
          </a:xfrm>
          <a:prstGeom prst="rect">
            <a:avLst/>
          </a:prstGeom>
        </p:spPr>
      </p:pic>
      <p:sp>
        <p:nvSpPr>
          <p:cNvPr id="4" name="Slide Number Placeholder 3">
            <a:extLst>
              <a:ext uri="{FF2B5EF4-FFF2-40B4-BE49-F238E27FC236}">
                <a16:creationId xmlns:a16="http://schemas.microsoft.com/office/drawing/2014/main" id="{965F6763-7DAB-4D3A-9DA8-8BCD06A062A4}"/>
              </a:ext>
            </a:extLst>
          </p:cNvPr>
          <p:cNvSpPr>
            <a:spLocks noGrp="1"/>
          </p:cNvSpPr>
          <p:nvPr>
            <p:ph type="sldNum" sz="quarter" idx="12"/>
          </p:nvPr>
        </p:nvSpPr>
        <p:spPr/>
        <p:txBody>
          <a:bodyPr/>
          <a:lstStyle/>
          <a:p>
            <a:fld id="{BB1F6A77-C74B-4AE6-948A-7F70CF80FD7E}" type="slidenum">
              <a:rPr lang="nl-NL" smtClean="0"/>
              <a:pPr/>
              <a:t>12</a:t>
            </a:fld>
            <a:endParaRPr lang="nl-NL"/>
          </a:p>
        </p:txBody>
      </p:sp>
    </p:spTree>
    <p:extLst>
      <p:ext uri="{BB962C8B-B14F-4D97-AF65-F5344CB8AC3E}">
        <p14:creationId xmlns:p14="http://schemas.microsoft.com/office/powerpoint/2010/main" val="16472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E7F6-3F94-4836-A9A2-66076F036B75}"/>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75EBF902-1CA4-429B-B77C-923B7864C715}"/>
              </a:ext>
            </a:extLst>
          </p:cNvPr>
          <p:cNvPicPr>
            <a:picLocks noGrp="1" noChangeAspect="1"/>
          </p:cNvPicPr>
          <p:nvPr>
            <p:ph idx="1"/>
          </p:nvPr>
        </p:nvPicPr>
        <p:blipFill>
          <a:blip r:embed="rId3"/>
          <a:stretch>
            <a:fillRect/>
          </a:stretch>
        </p:blipFill>
        <p:spPr>
          <a:xfrm>
            <a:off x="1115616" y="2060848"/>
            <a:ext cx="5953125" cy="2028825"/>
          </a:xfrm>
          <a:prstGeom prst="rect">
            <a:avLst/>
          </a:prstGeom>
        </p:spPr>
      </p:pic>
      <p:sp>
        <p:nvSpPr>
          <p:cNvPr id="4" name="Slide Number Placeholder 3">
            <a:extLst>
              <a:ext uri="{FF2B5EF4-FFF2-40B4-BE49-F238E27FC236}">
                <a16:creationId xmlns:a16="http://schemas.microsoft.com/office/drawing/2014/main" id="{BBDA5E4D-B173-42D9-AE40-98B425AB14D3}"/>
              </a:ext>
            </a:extLst>
          </p:cNvPr>
          <p:cNvSpPr>
            <a:spLocks noGrp="1"/>
          </p:cNvSpPr>
          <p:nvPr>
            <p:ph type="sldNum" sz="quarter" idx="12"/>
          </p:nvPr>
        </p:nvSpPr>
        <p:spPr/>
        <p:txBody>
          <a:bodyPr/>
          <a:lstStyle/>
          <a:p>
            <a:fld id="{BB1F6A77-C74B-4AE6-948A-7F70CF80FD7E}" type="slidenum">
              <a:rPr lang="nl-NL" smtClean="0"/>
              <a:pPr/>
              <a:t>13</a:t>
            </a:fld>
            <a:endParaRPr lang="nl-NL"/>
          </a:p>
        </p:txBody>
      </p:sp>
    </p:spTree>
    <p:extLst>
      <p:ext uri="{BB962C8B-B14F-4D97-AF65-F5344CB8AC3E}">
        <p14:creationId xmlns:p14="http://schemas.microsoft.com/office/powerpoint/2010/main" val="189107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3FBB-2F36-485D-B2A9-8830E002757F}"/>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DCD3CBE9-5B02-4E93-9B38-E1475FA4C396}"/>
              </a:ext>
            </a:extLst>
          </p:cNvPr>
          <p:cNvPicPr>
            <a:picLocks noGrp="1" noChangeAspect="1"/>
          </p:cNvPicPr>
          <p:nvPr>
            <p:ph idx="1"/>
          </p:nvPr>
        </p:nvPicPr>
        <p:blipFill>
          <a:blip r:embed="rId3"/>
          <a:stretch>
            <a:fillRect/>
          </a:stretch>
        </p:blipFill>
        <p:spPr>
          <a:xfrm>
            <a:off x="457200" y="1157263"/>
            <a:ext cx="6410325" cy="3048000"/>
          </a:xfrm>
          <a:prstGeom prst="rect">
            <a:avLst/>
          </a:prstGeom>
        </p:spPr>
      </p:pic>
      <p:sp>
        <p:nvSpPr>
          <p:cNvPr id="4" name="Slide Number Placeholder 3">
            <a:extLst>
              <a:ext uri="{FF2B5EF4-FFF2-40B4-BE49-F238E27FC236}">
                <a16:creationId xmlns:a16="http://schemas.microsoft.com/office/drawing/2014/main" id="{AB06AD11-E81A-4B11-BA9B-DB6868EE2F0C}"/>
              </a:ext>
            </a:extLst>
          </p:cNvPr>
          <p:cNvSpPr>
            <a:spLocks noGrp="1"/>
          </p:cNvSpPr>
          <p:nvPr>
            <p:ph type="sldNum" sz="quarter" idx="12"/>
          </p:nvPr>
        </p:nvSpPr>
        <p:spPr/>
        <p:txBody>
          <a:bodyPr/>
          <a:lstStyle/>
          <a:p>
            <a:fld id="{BB1F6A77-C74B-4AE6-948A-7F70CF80FD7E}" type="slidenum">
              <a:rPr lang="nl-NL" smtClean="0"/>
              <a:pPr/>
              <a:t>14</a:t>
            </a:fld>
            <a:endParaRPr lang="nl-NL"/>
          </a:p>
        </p:txBody>
      </p:sp>
      <p:pic>
        <p:nvPicPr>
          <p:cNvPr id="6" name="Picture 5">
            <a:extLst>
              <a:ext uri="{FF2B5EF4-FFF2-40B4-BE49-F238E27FC236}">
                <a16:creationId xmlns:a16="http://schemas.microsoft.com/office/drawing/2014/main" id="{0AEBB384-9CBB-41AE-AF3A-5ECA3B9ECCAD}"/>
              </a:ext>
            </a:extLst>
          </p:cNvPr>
          <p:cNvPicPr>
            <a:picLocks noChangeAspect="1"/>
          </p:cNvPicPr>
          <p:nvPr/>
        </p:nvPicPr>
        <p:blipFill>
          <a:blip r:embed="rId4"/>
          <a:stretch>
            <a:fillRect/>
          </a:stretch>
        </p:blipFill>
        <p:spPr>
          <a:xfrm>
            <a:off x="1043608" y="3092475"/>
            <a:ext cx="6086475" cy="952500"/>
          </a:xfrm>
          <a:prstGeom prst="rect">
            <a:avLst/>
          </a:prstGeom>
        </p:spPr>
      </p:pic>
      <p:pic>
        <p:nvPicPr>
          <p:cNvPr id="7" name="Picture 6">
            <a:extLst>
              <a:ext uri="{FF2B5EF4-FFF2-40B4-BE49-F238E27FC236}">
                <a16:creationId xmlns:a16="http://schemas.microsoft.com/office/drawing/2014/main" id="{6CA90E10-2FEF-42B7-A897-C09809328B1C}"/>
              </a:ext>
            </a:extLst>
          </p:cNvPr>
          <p:cNvPicPr>
            <a:picLocks noChangeAspect="1"/>
          </p:cNvPicPr>
          <p:nvPr/>
        </p:nvPicPr>
        <p:blipFill>
          <a:blip r:embed="rId5"/>
          <a:stretch>
            <a:fillRect/>
          </a:stretch>
        </p:blipFill>
        <p:spPr>
          <a:xfrm>
            <a:off x="611560" y="4563251"/>
            <a:ext cx="5648325" cy="1133475"/>
          </a:xfrm>
          <a:prstGeom prst="rect">
            <a:avLst/>
          </a:prstGeom>
        </p:spPr>
      </p:pic>
    </p:spTree>
    <p:extLst>
      <p:ext uri="{BB962C8B-B14F-4D97-AF65-F5344CB8AC3E}">
        <p14:creationId xmlns:p14="http://schemas.microsoft.com/office/powerpoint/2010/main" val="381061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8876-50E8-498B-99B7-FDE9148B4539}"/>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9648110D-CF59-435D-A492-B5F287C097B5}"/>
              </a:ext>
            </a:extLst>
          </p:cNvPr>
          <p:cNvPicPr>
            <a:picLocks noGrp="1" noChangeAspect="1"/>
          </p:cNvPicPr>
          <p:nvPr>
            <p:ph idx="1"/>
          </p:nvPr>
        </p:nvPicPr>
        <p:blipFill>
          <a:blip r:embed="rId3"/>
          <a:stretch>
            <a:fillRect/>
          </a:stretch>
        </p:blipFill>
        <p:spPr>
          <a:xfrm>
            <a:off x="457200" y="2220361"/>
            <a:ext cx="8229600" cy="3285640"/>
          </a:xfrm>
          <a:prstGeom prst="rect">
            <a:avLst/>
          </a:prstGeom>
        </p:spPr>
      </p:pic>
      <p:sp>
        <p:nvSpPr>
          <p:cNvPr id="4" name="Slide Number Placeholder 3">
            <a:extLst>
              <a:ext uri="{FF2B5EF4-FFF2-40B4-BE49-F238E27FC236}">
                <a16:creationId xmlns:a16="http://schemas.microsoft.com/office/drawing/2014/main" id="{DB96F727-E9B6-4380-8C5B-C21C6505D7DF}"/>
              </a:ext>
            </a:extLst>
          </p:cNvPr>
          <p:cNvSpPr>
            <a:spLocks noGrp="1"/>
          </p:cNvSpPr>
          <p:nvPr>
            <p:ph type="sldNum" sz="quarter" idx="12"/>
          </p:nvPr>
        </p:nvSpPr>
        <p:spPr/>
        <p:txBody>
          <a:bodyPr/>
          <a:lstStyle/>
          <a:p>
            <a:fld id="{BB1F6A77-C74B-4AE6-948A-7F70CF80FD7E}" type="slidenum">
              <a:rPr lang="nl-NL" smtClean="0"/>
              <a:pPr/>
              <a:t>15</a:t>
            </a:fld>
            <a:endParaRPr lang="nl-NL"/>
          </a:p>
        </p:txBody>
      </p:sp>
    </p:spTree>
    <p:extLst>
      <p:ext uri="{BB962C8B-B14F-4D97-AF65-F5344CB8AC3E}">
        <p14:creationId xmlns:p14="http://schemas.microsoft.com/office/powerpoint/2010/main" val="367376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3E84-1801-4F5D-99FC-DB64768FFA34}"/>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30895D12-83BD-4C02-BA4A-20D71617A4C0}"/>
              </a:ext>
            </a:extLst>
          </p:cNvPr>
          <p:cNvPicPr>
            <a:picLocks noGrp="1" noChangeAspect="1"/>
          </p:cNvPicPr>
          <p:nvPr>
            <p:ph idx="1"/>
          </p:nvPr>
        </p:nvPicPr>
        <p:blipFill>
          <a:blip r:embed="rId3"/>
          <a:stretch>
            <a:fillRect/>
          </a:stretch>
        </p:blipFill>
        <p:spPr>
          <a:xfrm>
            <a:off x="457200" y="1772816"/>
            <a:ext cx="8143875" cy="2857500"/>
          </a:xfrm>
          <a:prstGeom prst="rect">
            <a:avLst/>
          </a:prstGeom>
        </p:spPr>
      </p:pic>
      <p:sp>
        <p:nvSpPr>
          <p:cNvPr id="4" name="Slide Number Placeholder 3">
            <a:extLst>
              <a:ext uri="{FF2B5EF4-FFF2-40B4-BE49-F238E27FC236}">
                <a16:creationId xmlns:a16="http://schemas.microsoft.com/office/drawing/2014/main" id="{321D0FC1-97F3-4D42-84E9-04E3C019F9CE}"/>
              </a:ext>
            </a:extLst>
          </p:cNvPr>
          <p:cNvSpPr>
            <a:spLocks noGrp="1"/>
          </p:cNvSpPr>
          <p:nvPr>
            <p:ph type="sldNum" sz="quarter" idx="12"/>
          </p:nvPr>
        </p:nvSpPr>
        <p:spPr/>
        <p:txBody>
          <a:bodyPr/>
          <a:lstStyle/>
          <a:p>
            <a:fld id="{BB1F6A77-C74B-4AE6-948A-7F70CF80FD7E}" type="slidenum">
              <a:rPr lang="nl-NL" smtClean="0"/>
              <a:pPr/>
              <a:t>16</a:t>
            </a:fld>
            <a:endParaRPr lang="nl-NL"/>
          </a:p>
        </p:txBody>
      </p:sp>
    </p:spTree>
    <p:extLst>
      <p:ext uri="{BB962C8B-B14F-4D97-AF65-F5344CB8AC3E}">
        <p14:creationId xmlns:p14="http://schemas.microsoft.com/office/powerpoint/2010/main" val="97497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A60D-0ED7-4011-92C8-9111D2B7CF7F}"/>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65E80D02-BE40-45E4-B12D-83B801E234C2}"/>
              </a:ext>
            </a:extLst>
          </p:cNvPr>
          <p:cNvPicPr>
            <a:picLocks noGrp="1" noChangeAspect="1"/>
          </p:cNvPicPr>
          <p:nvPr>
            <p:ph idx="1"/>
          </p:nvPr>
        </p:nvPicPr>
        <p:blipFill>
          <a:blip r:embed="rId3"/>
          <a:stretch>
            <a:fillRect/>
          </a:stretch>
        </p:blipFill>
        <p:spPr>
          <a:xfrm>
            <a:off x="457200" y="1827918"/>
            <a:ext cx="8229600" cy="2059076"/>
          </a:xfrm>
          <a:prstGeom prst="rect">
            <a:avLst/>
          </a:prstGeom>
        </p:spPr>
      </p:pic>
      <p:sp>
        <p:nvSpPr>
          <p:cNvPr id="4" name="Slide Number Placeholder 3">
            <a:extLst>
              <a:ext uri="{FF2B5EF4-FFF2-40B4-BE49-F238E27FC236}">
                <a16:creationId xmlns:a16="http://schemas.microsoft.com/office/drawing/2014/main" id="{AA2775C6-2A4C-4475-96EA-7CF935E25D1C}"/>
              </a:ext>
            </a:extLst>
          </p:cNvPr>
          <p:cNvSpPr>
            <a:spLocks noGrp="1"/>
          </p:cNvSpPr>
          <p:nvPr>
            <p:ph type="sldNum" sz="quarter" idx="12"/>
          </p:nvPr>
        </p:nvSpPr>
        <p:spPr/>
        <p:txBody>
          <a:bodyPr/>
          <a:lstStyle/>
          <a:p>
            <a:fld id="{BB1F6A77-C74B-4AE6-948A-7F70CF80FD7E}" type="slidenum">
              <a:rPr lang="nl-NL" smtClean="0"/>
              <a:pPr/>
              <a:t>17</a:t>
            </a:fld>
            <a:endParaRPr lang="nl-NL"/>
          </a:p>
        </p:txBody>
      </p:sp>
    </p:spTree>
    <p:extLst>
      <p:ext uri="{BB962C8B-B14F-4D97-AF65-F5344CB8AC3E}">
        <p14:creationId xmlns:p14="http://schemas.microsoft.com/office/powerpoint/2010/main" val="15121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9C683-D4B9-40F1-B434-C02A1D35B1E9}"/>
              </a:ext>
            </a:extLst>
          </p:cNvPr>
          <p:cNvPicPr>
            <a:picLocks noChangeAspect="1"/>
          </p:cNvPicPr>
          <p:nvPr/>
        </p:nvPicPr>
        <p:blipFill>
          <a:blip r:embed="rId3"/>
          <a:stretch>
            <a:fillRect/>
          </a:stretch>
        </p:blipFill>
        <p:spPr>
          <a:xfrm>
            <a:off x="0" y="2587209"/>
            <a:ext cx="9144000" cy="1683581"/>
          </a:xfrm>
          <a:prstGeom prst="rect">
            <a:avLst/>
          </a:prstGeom>
        </p:spPr>
      </p:pic>
    </p:spTree>
    <p:extLst>
      <p:ext uri="{BB962C8B-B14F-4D97-AF65-F5344CB8AC3E}">
        <p14:creationId xmlns:p14="http://schemas.microsoft.com/office/powerpoint/2010/main" val="194664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B2EE-DD7E-4761-8AA8-001366CC11EF}"/>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2673B8B5-6776-45F4-8C4A-69665DFFEAD4}"/>
              </a:ext>
            </a:extLst>
          </p:cNvPr>
          <p:cNvPicPr>
            <a:picLocks noGrp="1" noChangeAspect="1"/>
          </p:cNvPicPr>
          <p:nvPr>
            <p:ph idx="1"/>
          </p:nvPr>
        </p:nvPicPr>
        <p:blipFill>
          <a:blip r:embed="rId3"/>
          <a:stretch>
            <a:fillRect/>
          </a:stretch>
        </p:blipFill>
        <p:spPr>
          <a:xfrm>
            <a:off x="-180528" y="1988093"/>
            <a:ext cx="9721080" cy="1163791"/>
          </a:xfrm>
          <a:prstGeom prst="rect">
            <a:avLst/>
          </a:prstGeom>
        </p:spPr>
      </p:pic>
      <p:sp>
        <p:nvSpPr>
          <p:cNvPr id="4" name="Slide Number Placeholder 3">
            <a:extLst>
              <a:ext uri="{FF2B5EF4-FFF2-40B4-BE49-F238E27FC236}">
                <a16:creationId xmlns:a16="http://schemas.microsoft.com/office/drawing/2014/main" id="{2FD62BBD-B570-4A74-826F-06B32E99ADD1}"/>
              </a:ext>
            </a:extLst>
          </p:cNvPr>
          <p:cNvSpPr>
            <a:spLocks noGrp="1"/>
          </p:cNvSpPr>
          <p:nvPr>
            <p:ph type="sldNum" sz="quarter" idx="12"/>
          </p:nvPr>
        </p:nvSpPr>
        <p:spPr/>
        <p:txBody>
          <a:bodyPr/>
          <a:lstStyle/>
          <a:p>
            <a:fld id="{BB1F6A77-C74B-4AE6-948A-7F70CF80FD7E}" type="slidenum">
              <a:rPr lang="nl-NL" smtClean="0"/>
              <a:pPr/>
              <a:t>19</a:t>
            </a:fld>
            <a:endParaRPr lang="nl-NL"/>
          </a:p>
        </p:txBody>
      </p:sp>
    </p:spTree>
    <p:extLst>
      <p:ext uri="{BB962C8B-B14F-4D97-AF65-F5344CB8AC3E}">
        <p14:creationId xmlns:p14="http://schemas.microsoft.com/office/powerpoint/2010/main" val="129508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Querying and Saving related data</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B1F6A77-C74B-4AE6-948A-7F70CF80FD7E}" type="slidenum">
              <a:rPr lang="nl-NL" smtClean="0"/>
              <a:pPr/>
              <a:t>2</a:t>
            </a:fld>
            <a:endParaRPr lang="nl-NL"/>
          </a:p>
        </p:txBody>
      </p:sp>
    </p:spTree>
    <p:extLst>
      <p:ext uri="{BB962C8B-B14F-4D97-AF65-F5344CB8AC3E}">
        <p14:creationId xmlns:p14="http://schemas.microsoft.com/office/powerpoint/2010/main" val="1135276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F0C9-20FC-4971-975A-65826E011076}"/>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4125C9A8-87A3-4D28-A0DE-0F85BF601D78}"/>
              </a:ext>
            </a:extLst>
          </p:cNvPr>
          <p:cNvPicPr>
            <a:picLocks noGrp="1" noChangeAspect="1"/>
          </p:cNvPicPr>
          <p:nvPr>
            <p:ph idx="1"/>
          </p:nvPr>
        </p:nvPicPr>
        <p:blipFill>
          <a:blip r:embed="rId3"/>
          <a:stretch>
            <a:fillRect/>
          </a:stretch>
        </p:blipFill>
        <p:spPr>
          <a:xfrm>
            <a:off x="639924" y="1600200"/>
            <a:ext cx="7864151" cy="4525963"/>
          </a:xfrm>
          <a:prstGeom prst="rect">
            <a:avLst/>
          </a:prstGeom>
        </p:spPr>
      </p:pic>
      <p:sp>
        <p:nvSpPr>
          <p:cNvPr id="4" name="Slide Number Placeholder 3">
            <a:extLst>
              <a:ext uri="{FF2B5EF4-FFF2-40B4-BE49-F238E27FC236}">
                <a16:creationId xmlns:a16="http://schemas.microsoft.com/office/drawing/2014/main" id="{879C93D4-BCAD-4633-93AE-7C7263BD2A76}"/>
              </a:ext>
            </a:extLst>
          </p:cNvPr>
          <p:cNvSpPr>
            <a:spLocks noGrp="1"/>
          </p:cNvSpPr>
          <p:nvPr>
            <p:ph type="sldNum" sz="quarter" idx="12"/>
          </p:nvPr>
        </p:nvSpPr>
        <p:spPr/>
        <p:txBody>
          <a:bodyPr/>
          <a:lstStyle/>
          <a:p>
            <a:fld id="{BB1F6A77-C74B-4AE6-948A-7F70CF80FD7E}" type="slidenum">
              <a:rPr lang="nl-NL" smtClean="0"/>
              <a:pPr/>
              <a:t>20</a:t>
            </a:fld>
            <a:endParaRPr lang="nl-NL"/>
          </a:p>
        </p:txBody>
      </p:sp>
    </p:spTree>
    <p:extLst>
      <p:ext uri="{BB962C8B-B14F-4D97-AF65-F5344CB8AC3E}">
        <p14:creationId xmlns:p14="http://schemas.microsoft.com/office/powerpoint/2010/main" val="90592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063C-D1B6-4342-A4A5-9B248975F3E6}"/>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91642496-C018-4C42-A4AD-B41F7A27A52E}"/>
              </a:ext>
            </a:extLst>
          </p:cNvPr>
          <p:cNvPicPr>
            <a:picLocks noGrp="1" noChangeAspect="1"/>
          </p:cNvPicPr>
          <p:nvPr>
            <p:ph idx="1"/>
          </p:nvPr>
        </p:nvPicPr>
        <p:blipFill>
          <a:blip r:embed="rId3"/>
          <a:stretch>
            <a:fillRect/>
          </a:stretch>
        </p:blipFill>
        <p:spPr>
          <a:xfrm>
            <a:off x="457200" y="2405766"/>
            <a:ext cx="8229600" cy="2914831"/>
          </a:xfrm>
          <a:prstGeom prst="rect">
            <a:avLst/>
          </a:prstGeom>
        </p:spPr>
      </p:pic>
      <p:sp>
        <p:nvSpPr>
          <p:cNvPr id="4" name="Slide Number Placeholder 3">
            <a:extLst>
              <a:ext uri="{FF2B5EF4-FFF2-40B4-BE49-F238E27FC236}">
                <a16:creationId xmlns:a16="http://schemas.microsoft.com/office/drawing/2014/main" id="{34F6B2ED-4F04-43FE-9782-2F9B9FBB21E2}"/>
              </a:ext>
            </a:extLst>
          </p:cNvPr>
          <p:cNvSpPr>
            <a:spLocks noGrp="1"/>
          </p:cNvSpPr>
          <p:nvPr>
            <p:ph type="sldNum" sz="quarter" idx="12"/>
          </p:nvPr>
        </p:nvSpPr>
        <p:spPr/>
        <p:txBody>
          <a:bodyPr/>
          <a:lstStyle/>
          <a:p>
            <a:fld id="{BB1F6A77-C74B-4AE6-948A-7F70CF80FD7E}" type="slidenum">
              <a:rPr lang="nl-NL" smtClean="0"/>
              <a:pPr/>
              <a:t>21</a:t>
            </a:fld>
            <a:endParaRPr lang="nl-NL"/>
          </a:p>
        </p:txBody>
      </p:sp>
    </p:spTree>
    <p:extLst>
      <p:ext uri="{BB962C8B-B14F-4D97-AF65-F5344CB8AC3E}">
        <p14:creationId xmlns:p14="http://schemas.microsoft.com/office/powerpoint/2010/main" val="285170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A3A4-9579-4B87-B8F1-B1F83F4E8424}"/>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6138296B-3AA9-45E0-903A-9E0CEFF11656}"/>
              </a:ext>
            </a:extLst>
          </p:cNvPr>
          <p:cNvPicPr>
            <a:picLocks noGrp="1" noChangeAspect="1"/>
          </p:cNvPicPr>
          <p:nvPr>
            <p:ph idx="1"/>
          </p:nvPr>
        </p:nvPicPr>
        <p:blipFill>
          <a:blip r:embed="rId3"/>
          <a:stretch>
            <a:fillRect/>
          </a:stretch>
        </p:blipFill>
        <p:spPr>
          <a:xfrm>
            <a:off x="457200" y="1321594"/>
            <a:ext cx="8124825" cy="1247775"/>
          </a:xfrm>
          <a:prstGeom prst="rect">
            <a:avLst/>
          </a:prstGeom>
        </p:spPr>
      </p:pic>
      <p:sp>
        <p:nvSpPr>
          <p:cNvPr id="4" name="Slide Number Placeholder 3">
            <a:extLst>
              <a:ext uri="{FF2B5EF4-FFF2-40B4-BE49-F238E27FC236}">
                <a16:creationId xmlns:a16="http://schemas.microsoft.com/office/drawing/2014/main" id="{E49A266C-6362-4376-B6D4-B9B882547E90}"/>
              </a:ext>
            </a:extLst>
          </p:cNvPr>
          <p:cNvSpPr>
            <a:spLocks noGrp="1"/>
          </p:cNvSpPr>
          <p:nvPr>
            <p:ph type="sldNum" sz="quarter" idx="12"/>
          </p:nvPr>
        </p:nvSpPr>
        <p:spPr/>
        <p:txBody>
          <a:bodyPr/>
          <a:lstStyle/>
          <a:p>
            <a:fld id="{BB1F6A77-C74B-4AE6-948A-7F70CF80FD7E}" type="slidenum">
              <a:rPr lang="nl-NL" smtClean="0"/>
              <a:pPr/>
              <a:t>22</a:t>
            </a:fld>
            <a:endParaRPr lang="nl-NL"/>
          </a:p>
        </p:txBody>
      </p:sp>
      <p:pic>
        <p:nvPicPr>
          <p:cNvPr id="6" name="Picture 5">
            <a:extLst>
              <a:ext uri="{FF2B5EF4-FFF2-40B4-BE49-F238E27FC236}">
                <a16:creationId xmlns:a16="http://schemas.microsoft.com/office/drawing/2014/main" id="{A216024F-5BFB-4E63-BCB8-B3218D9DADD2}"/>
              </a:ext>
            </a:extLst>
          </p:cNvPr>
          <p:cNvPicPr>
            <a:picLocks noChangeAspect="1"/>
          </p:cNvPicPr>
          <p:nvPr/>
        </p:nvPicPr>
        <p:blipFill>
          <a:blip r:embed="rId4"/>
          <a:stretch>
            <a:fillRect/>
          </a:stretch>
        </p:blipFill>
        <p:spPr>
          <a:xfrm>
            <a:off x="433387" y="2805112"/>
            <a:ext cx="8172450" cy="1247775"/>
          </a:xfrm>
          <a:prstGeom prst="rect">
            <a:avLst/>
          </a:prstGeom>
        </p:spPr>
      </p:pic>
      <p:pic>
        <p:nvPicPr>
          <p:cNvPr id="7" name="Picture 6">
            <a:extLst>
              <a:ext uri="{FF2B5EF4-FFF2-40B4-BE49-F238E27FC236}">
                <a16:creationId xmlns:a16="http://schemas.microsoft.com/office/drawing/2014/main" id="{C96BCE07-52A7-4346-967D-7B64AA55C246}"/>
              </a:ext>
            </a:extLst>
          </p:cNvPr>
          <p:cNvPicPr>
            <a:picLocks noChangeAspect="1"/>
          </p:cNvPicPr>
          <p:nvPr/>
        </p:nvPicPr>
        <p:blipFill>
          <a:blip r:embed="rId5"/>
          <a:stretch>
            <a:fillRect/>
          </a:stretch>
        </p:blipFill>
        <p:spPr>
          <a:xfrm>
            <a:off x="133350" y="4288630"/>
            <a:ext cx="8877300" cy="1504950"/>
          </a:xfrm>
          <a:prstGeom prst="rect">
            <a:avLst/>
          </a:prstGeom>
        </p:spPr>
      </p:pic>
    </p:spTree>
    <p:extLst>
      <p:ext uri="{BB962C8B-B14F-4D97-AF65-F5344CB8AC3E}">
        <p14:creationId xmlns:p14="http://schemas.microsoft.com/office/powerpoint/2010/main" val="1136358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E3DE-0498-4CB1-914D-926BED80A0BB}"/>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AB120CD0-CFF2-4977-B673-5E74ACCF884B}"/>
              </a:ext>
            </a:extLst>
          </p:cNvPr>
          <p:cNvPicPr>
            <a:picLocks noGrp="1" noChangeAspect="1"/>
          </p:cNvPicPr>
          <p:nvPr>
            <p:ph idx="1"/>
          </p:nvPr>
        </p:nvPicPr>
        <p:blipFill>
          <a:blip r:embed="rId3"/>
          <a:stretch>
            <a:fillRect/>
          </a:stretch>
        </p:blipFill>
        <p:spPr>
          <a:xfrm>
            <a:off x="457200" y="1703102"/>
            <a:ext cx="8229600" cy="4320159"/>
          </a:xfrm>
          <a:prstGeom prst="rect">
            <a:avLst/>
          </a:prstGeom>
        </p:spPr>
      </p:pic>
      <p:sp>
        <p:nvSpPr>
          <p:cNvPr id="4" name="Slide Number Placeholder 3">
            <a:extLst>
              <a:ext uri="{FF2B5EF4-FFF2-40B4-BE49-F238E27FC236}">
                <a16:creationId xmlns:a16="http://schemas.microsoft.com/office/drawing/2014/main" id="{6A613E5C-C515-41DD-9910-61735F89F5C8}"/>
              </a:ext>
            </a:extLst>
          </p:cNvPr>
          <p:cNvSpPr>
            <a:spLocks noGrp="1"/>
          </p:cNvSpPr>
          <p:nvPr>
            <p:ph type="sldNum" sz="quarter" idx="12"/>
          </p:nvPr>
        </p:nvSpPr>
        <p:spPr/>
        <p:txBody>
          <a:bodyPr/>
          <a:lstStyle/>
          <a:p>
            <a:fld id="{BB1F6A77-C74B-4AE6-948A-7F70CF80FD7E}" type="slidenum">
              <a:rPr lang="nl-NL" smtClean="0"/>
              <a:pPr/>
              <a:t>23</a:t>
            </a:fld>
            <a:endParaRPr lang="nl-NL"/>
          </a:p>
        </p:txBody>
      </p:sp>
    </p:spTree>
    <p:extLst>
      <p:ext uri="{BB962C8B-B14F-4D97-AF65-F5344CB8AC3E}">
        <p14:creationId xmlns:p14="http://schemas.microsoft.com/office/powerpoint/2010/main" val="22644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9007-23B2-4FF0-BC78-831031ED5EA6}"/>
              </a:ext>
            </a:extLst>
          </p:cNvPr>
          <p:cNvSpPr>
            <a:spLocks noGrp="1"/>
          </p:cNvSpPr>
          <p:nvPr>
            <p:ph type="title"/>
          </p:nvPr>
        </p:nvSpPr>
        <p:spPr/>
        <p:txBody>
          <a:bodyPr/>
          <a:lstStyle/>
          <a:p>
            <a:r>
              <a:rPr lang="nl-BE" dirty="0"/>
              <a:t>Eager Loading Related Data</a:t>
            </a:r>
          </a:p>
        </p:txBody>
      </p:sp>
      <p:pic>
        <p:nvPicPr>
          <p:cNvPr id="5" name="Content Placeholder 4">
            <a:extLst>
              <a:ext uri="{FF2B5EF4-FFF2-40B4-BE49-F238E27FC236}">
                <a16:creationId xmlns:a16="http://schemas.microsoft.com/office/drawing/2014/main" id="{37445F70-996D-410E-862F-835EC291DA25}"/>
              </a:ext>
            </a:extLst>
          </p:cNvPr>
          <p:cNvPicPr>
            <a:picLocks noGrp="1" noChangeAspect="1"/>
          </p:cNvPicPr>
          <p:nvPr>
            <p:ph idx="1"/>
          </p:nvPr>
        </p:nvPicPr>
        <p:blipFill>
          <a:blip r:embed="rId3"/>
          <a:stretch>
            <a:fillRect/>
          </a:stretch>
        </p:blipFill>
        <p:spPr>
          <a:xfrm>
            <a:off x="457200" y="2234633"/>
            <a:ext cx="8229600" cy="3257097"/>
          </a:xfrm>
          <a:prstGeom prst="rect">
            <a:avLst/>
          </a:prstGeom>
        </p:spPr>
      </p:pic>
      <p:sp>
        <p:nvSpPr>
          <p:cNvPr id="4" name="Slide Number Placeholder 3">
            <a:extLst>
              <a:ext uri="{FF2B5EF4-FFF2-40B4-BE49-F238E27FC236}">
                <a16:creationId xmlns:a16="http://schemas.microsoft.com/office/drawing/2014/main" id="{5E4CA4F3-E85C-4D27-A7A9-889ABAD4E710}"/>
              </a:ext>
            </a:extLst>
          </p:cNvPr>
          <p:cNvSpPr>
            <a:spLocks noGrp="1"/>
          </p:cNvSpPr>
          <p:nvPr>
            <p:ph type="sldNum" sz="quarter" idx="12"/>
          </p:nvPr>
        </p:nvSpPr>
        <p:spPr/>
        <p:txBody>
          <a:bodyPr/>
          <a:lstStyle/>
          <a:p>
            <a:fld id="{BB1F6A77-C74B-4AE6-948A-7F70CF80FD7E}" type="slidenum">
              <a:rPr lang="nl-NL" smtClean="0"/>
              <a:pPr/>
              <a:t>24</a:t>
            </a:fld>
            <a:endParaRPr lang="nl-NL"/>
          </a:p>
        </p:txBody>
      </p:sp>
    </p:spTree>
    <p:extLst>
      <p:ext uri="{BB962C8B-B14F-4D97-AF65-F5344CB8AC3E}">
        <p14:creationId xmlns:p14="http://schemas.microsoft.com/office/powerpoint/2010/main" val="3845881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06F5B-23E5-4040-B039-02240E96CBAE}"/>
              </a:ext>
            </a:extLst>
          </p:cNvPr>
          <p:cNvPicPr>
            <a:picLocks noChangeAspect="1"/>
          </p:cNvPicPr>
          <p:nvPr/>
        </p:nvPicPr>
        <p:blipFill>
          <a:blip r:embed="rId3"/>
          <a:stretch>
            <a:fillRect/>
          </a:stretch>
        </p:blipFill>
        <p:spPr>
          <a:xfrm>
            <a:off x="0" y="2652320"/>
            <a:ext cx="9144000" cy="1553359"/>
          </a:xfrm>
          <a:prstGeom prst="rect">
            <a:avLst/>
          </a:prstGeom>
        </p:spPr>
      </p:pic>
    </p:spTree>
    <p:extLst>
      <p:ext uri="{BB962C8B-B14F-4D97-AF65-F5344CB8AC3E}">
        <p14:creationId xmlns:p14="http://schemas.microsoft.com/office/powerpoint/2010/main" val="1343857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DB45-F7FF-48E3-86E4-C2E9B467CE1A}"/>
              </a:ext>
            </a:extLst>
          </p:cNvPr>
          <p:cNvSpPr>
            <a:spLocks noGrp="1"/>
          </p:cNvSpPr>
          <p:nvPr>
            <p:ph type="title"/>
          </p:nvPr>
        </p:nvSpPr>
        <p:spPr/>
        <p:txBody>
          <a:bodyPr/>
          <a:lstStyle/>
          <a:p>
            <a:r>
              <a:rPr lang="nl-BE" dirty="0"/>
              <a:t>Using Related Data to Filter Objects</a:t>
            </a:r>
          </a:p>
        </p:txBody>
      </p:sp>
      <p:sp>
        <p:nvSpPr>
          <p:cNvPr id="4" name="Slide Number Placeholder 3">
            <a:extLst>
              <a:ext uri="{FF2B5EF4-FFF2-40B4-BE49-F238E27FC236}">
                <a16:creationId xmlns:a16="http://schemas.microsoft.com/office/drawing/2014/main" id="{41ABEF3F-64EB-4482-AEA8-45BC06CB501D}"/>
              </a:ext>
            </a:extLst>
          </p:cNvPr>
          <p:cNvSpPr>
            <a:spLocks noGrp="1"/>
          </p:cNvSpPr>
          <p:nvPr>
            <p:ph type="sldNum" sz="quarter" idx="12"/>
          </p:nvPr>
        </p:nvSpPr>
        <p:spPr/>
        <p:txBody>
          <a:bodyPr/>
          <a:lstStyle/>
          <a:p>
            <a:fld id="{BB1F6A77-C74B-4AE6-948A-7F70CF80FD7E}" type="slidenum">
              <a:rPr lang="nl-NL" smtClean="0"/>
              <a:pPr/>
              <a:t>26</a:t>
            </a:fld>
            <a:endParaRPr lang="nl-NL"/>
          </a:p>
        </p:txBody>
      </p:sp>
      <p:pic>
        <p:nvPicPr>
          <p:cNvPr id="5" name="Picture 4">
            <a:extLst>
              <a:ext uri="{FF2B5EF4-FFF2-40B4-BE49-F238E27FC236}">
                <a16:creationId xmlns:a16="http://schemas.microsoft.com/office/drawing/2014/main" id="{01ADF199-A059-4A6C-80F2-304390E132EA}"/>
              </a:ext>
            </a:extLst>
          </p:cNvPr>
          <p:cNvPicPr>
            <a:picLocks noChangeAspect="1"/>
          </p:cNvPicPr>
          <p:nvPr/>
        </p:nvPicPr>
        <p:blipFill>
          <a:blip r:embed="rId3"/>
          <a:stretch>
            <a:fillRect/>
          </a:stretch>
        </p:blipFill>
        <p:spPr>
          <a:xfrm>
            <a:off x="328612" y="1962150"/>
            <a:ext cx="8486775" cy="1466850"/>
          </a:xfrm>
          <a:prstGeom prst="rect">
            <a:avLst/>
          </a:prstGeom>
        </p:spPr>
      </p:pic>
      <p:pic>
        <p:nvPicPr>
          <p:cNvPr id="6" name="Picture 5">
            <a:extLst>
              <a:ext uri="{FF2B5EF4-FFF2-40B4-BE49-F238E27FC236}">
                <a16:creationId xmlns:a16="http://schemas.microsoft.com/office/drawing/2014/main" id="{4956D7C6-DA71-46BA-8A3B-D867D274A3BB}"/>
              </a:ext>
            </a:extLst>
          </p:cNvPr>
          <p:cNvPicPr>
            <a:picLocks noChangeAspect="1"/>
          </p:cNvPicPr>
          <p:nvPr/>
        </p:nvPicPr>
        <p:blipFill>
          <a:blip r:embed="rId4"/>
          <a:stretch>
            <a:fillRect/>
          </a:stretch>
        </p:blipFill>
        <p:spPr>
          <a:xfrm>
            <a:off x="5081" y="3674687"/>
            <a:ext cx="9144000" cy="2435976"/>
          </a:xfrm>
          <a:prstGeom prst="rect">
            <a:avLst/>
          </a:prstGeom>
        </p:spPr>
      </p:pic>
    </p:spTree>
    <p:extLst>
      <p:ext uri="{BB962C8B-B14F-4D97-AF65-F5344CB8AC3E}">
        <p14:creationId xmlns:p14="http://schemas.microsoft.com/office/powerpoint/2010/main" val="1978689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F1B5-C315-4C94-83A1-0F86183F8757}"/>
              </a:ext>
            </a:extLst>
          </p:cNvPr>
          <p:cNvSpPr>
            <a:spLocks noGrp="1"/>
          </p:cNvSpPr>
          <p:nvPr>
            <p:ph type="title"/>
          </p:nvPr>
        </p:nvSpPr>
        <p:spPr/>
        <p:txBody>
          <a:bodyPr/>
          <a:lstStyle/>
          <a:p>
            <a:r>
              <a:rPr lang="nl-BE" dirty="0"/>
              <a:t>Using Related Data to Filter Objects</a:t>
            </a:r>
          </a:p>
        </p:txBody>
      </p:sp>
      <p:sp>
        <p:nvSpPr>
          <p:cNvPr id="4" name="Slide Number Placeholder 3">
            <a:extLst>
              <a:ext uri="{FF2B5EF4-FFF2-40B4-BE49-F238E27FC236}">
                <a16:creationId xmlns:a16="http://schemas.microsoft.com/office/drawing/2014/main" id="{47914367-5CFE-4079-AE16-1DD0B1D619A0}"/>
              </a:ext>
            </a:extLst>
          </p:cNvPr>
          <p:cNvSpPr>
            <a:spLocks noGrp="1"/>
          </p:cNvSpPr>
          <p:nvPr>
            <p:ph type="sldNum" sz="quarter" idx="12"/>
          </p:nvPr>
        </p:nvSpPr>
        <p:spPr/>
        <p:txBody>
          <a:bodyPr/>
          <a:lstStyle/>
          <a:p>
            <a:fld id="{BB1F6A77-C74B-4AE6-948A-7F70CF80FD7E}" type="slidenum">
              <a:rPr lang="nl-NL" smtClean="0"/>
              <a:pPr/>
              <a:t>27</a:t>
            </a:fld>
            <a:endParaRPr lang="nl-NL"/>
          </a:p>
        </p:txBody>
      </p:sp>
      <p:pic>
        <p:nvPicPr>
          <p:cNvPr id="8" name="Content Placeholder 7">
            <a:extLst>
              <a:ext uri="{FF2B5EF4-FFF2-40B4-BE49-F238E27FC236}">
                <a16:creationId xmlns:a16="http://schemas.microsoft.com/office/drawing/2014/main" id="{EE6C5CDC-4141-418E-9BC2-BA76BC3B1599}"/>
              </a:ext>
            </a:extLst>
          </p:cNvPr>
          <p:cNvPicPr>
            <a:picLocks noGrp="1" noChangeAspect="1"/>
          </p:cNvPicPr>
          <p:nvPr>
            <p:ph idx="1"/>
          </p:nvPr>
        </p:nvPicPr>
        <p:blipFill>
          <a:blip r:embed="rId3"/>
          <a:stretch>
            <a:fillRect/>
          </a:stretch>
        </p:blipFill>
        <p:spPr>
          <a:xfrm>
            <a:off x="323528" y="1844824"/>
            <a:ext cx="8229600" cy="2498942"/>
          </a:xfrm>
          <a:prstGeom prst="rect">
            <a:avLst/>
          </a:prstGeom>
        </p:spPr>
      </p:pic>
    </p:spTree>
    <p:extLst>
      <p:ext uri="{BB962C8B-B14F-4D97-AF65-F5344CB8AC3E}">
        <p14:creationId xmlns:p14="http://schemas.microsoft.com/office/powerpoint/2010/main" val="145053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04B58-F0C1-4454-963E-29CF07ECFD71}"/>
              </a:ext>
            </a:extLst>
          </p:cNvPr>
          <p:cNvPicPr>
            <a:picLocks noChangeAspect="1"/>
          </p:cNvPicPr>
          <p:nvPr/>
        </p:nvPicPr>
        <p:blipFill>
          <a:blip r:embed="rId3"/>
          <a:stretch>
            <a:fillRect/>
          </a:stretch>
        </p:blipFill>
        <p:spPr>
          <a:xfrm>
            <a:off x="0" y="2265710"/>
            <a:ext cx="9144000" cy="2326580"/>
          </a:xfrm>
          <a:prstGeom prst="rect">
            <a:avLst/>
          </a:prstGeom>
        </p:spPr>
      </p:pic>
    </p:spTree>
    <p:extLst>
      <p:ext uri="{BB962C8B-B14F-4D97-AF65-F5344CB8AC3E}">
        <p14:creationId xmlns:p14="http://schemas.microsoft.com/office/powerpoint/2010/main" val="80659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0E1F-ADEF-4F4F-A2D4-661FBEE8D5BF}"/>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87ABDDF6-1E69-475E-BD02-FB3A2DFC8729}"/>
              </a:ext>
            </a:extLst>
          </p:cNvPr>
          <p:cNvPicPr>
            <a:picLocks noGrp="1" noChangeAspect="1"/>
          </p:cNvPicPr>
          <p:nvPr>
            <p:ph idx="1"/>
          </p:nvPr>
        </p:nvPicPr>
        <p:blipFill>
          <a:blip r:embed="rId3"/>
          <a:stretch>
            <a:fillRect/>
          </a:stretch>
        </p:blipFill>
        <p:spPr>
          <a:xfrm>
            <a:off x="457200" y="1925543"/>
            <a:ext cx="8229600" cy="3875276"/>
          </a:xfrm>
          <a:prstGeom prst="rect">
            <a:avLst/>
          </a:prstGeom>
        </p:spPr>
      </p:pic>
      <p:sp>
        <p:nvSpPr>
          <p:cNvPr id="4" name="Slide Number Placeholder 3">
            <a:extLst>
              <a:ext uri="{FF2B5EF4-FFF2-40B4-BE49-F238E27FC236}">
                <a16:creationId xmlns:a16="http://schemas.microsoft.com/office/drawing/2014/main" id="{17A3AB11-68EE-4AFF-843F-98C13F8374A2}"/>
              </a:ext>
            </a:extLst>
          </p:cNvPr>
          <p:cNvSpPr>
            <a:spLocks noGrp="1"/>
          </p:cNvSpPr>
          <p:nvPr>
            <p:ph type="sldNum" sz="quarter" idx="12"/>
          </p:nvPr>
        </p:nvSpPr>
        <p:spPr/>
        <p:txBody>
          <a:bodyPr/>
          <a:lstStyle/>
          <a:p>
            <a:fld id="{BB1F6A77-C74B-4AE6-948A-7F70CF80FD7E}" type="slidenum">
              <a:rPr lang="nl-NL" smtClean="0"/>
              <a:pPr/>
              <a:t>29</a:t>
            </a:fld>
            <a:endParaRPr lang="nl-NL"/>
          </a:p>
        </p:txBody>
      </p:sp>
    </p:spTree>
    <p:extLst>
      <p:ext uri="{BB962C8B-B14F-4D97-AF65-F5344CB8AC3E}">
        <p14:creationId xmlns:p14="http://schemas.microsoft.com/office/powerpoint/2010/main" val="335371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68B81-3A48-4AA4-937E-C41B866A2226}"/>
              </a:ext>
            </a:extLst>
          </p:cNvPr>
          <p:cNvSpPr>
            <a:spLocks noGrp="1"/>
          </p:cNvSpPr>
          <p:nvPr>
            <p:ph type="title"/>
          </p:nvPr>
        </p:nvSpPr>
        <p:spPr/>
        <p:txBody>
          <a:bodyPr/>
          <a:lstStyle/>
          <a:p>
            <a:r>
              <a:rPr lang="nl-BE" dirty="0"/>
              <a:t>Overview</a:t>
            </a:r>
          </a:p>
        </p:txBody>
      </p:sp>
      <p:sp>
        <p:nvSpPr>
          <p:cNvPr id="3" name="Content Placeholder 2">
            <a:extLst>
              <a:ext uri="{FF2B5EF4-FFF2-40B4-BE49-F238E27FC236}">
                <a16:creationId xmlns:a16="http://schemas.microsoft.com/office/drawing/2014/main" id="{ECBFBBD3-40FB-4B46-87FC-A78CF5F05B46}"/>
              </a:ext>
            </a:extLst>
          </p:cNvPr>
          <p:cNvSpPr>
            <a:spLocks noGrp="1"/>
          </p:cNvSpPr>
          <p:nvPr>
            <p:ph idx="1"/>
          </p:nvPr>
        </p:nvSpPr>
        <p:spPr/>
        <p:txBody>
          <a:bodyPr/>
          <a:lstStyle/>
          <a:p>
            <a:r>
              <a:rPr lang="nl-BE" dirty="0"/>
              <a:t>Inserting, update &amp; deleting related data</a:t>
            </a:r>
          </a:p>
          <a:p>
            <a:r>
              <a:rPr lang="nl-BE" dirty="0"/>
              <a:t>Saving related data that wasn’t tracked</a:t>
            </a:r>
          </a:p>
          <a:p>
            <a:r>
              <a:rPr lang="nl-BE" dirty="0"/>
              <a:t>Retrieving related data with parent data</a:t>
            </a:r>
          </a:p>
          <a:p>
            <a:r>
              <a:rPr lang="nl-BE" dirty="0"/>
              <a:t>Filtering queries with related data </a:t>
            </a:r>
          </a:p>
        </p:txBody>
      </p:sp>
      <p:sp>
        <p:nvSpPr>
          <p:cNvPr id="4" name="Slide Number Placeholder 3">
            <a:extLst>
              <a:ext uri="{FF2B5EF4-FFF2-40B4-BE49-F238E27FC236}">
                <a16:creationId xmlns:a16="http://schemas.microsoft.com/office/drawing/2014/main" id="{5AE56442-AECB-4AD8-8C0A-859B0F3793C8}"/>
              </a:ext>
            </a:extLst>
          </p:cNvPr>
          <p:cNvSpPr>
            <a:spLocks noGrp="1"/>
          </p:cNvSpPr>
          <p:nvPr>
            <p:ph type="sldNum" sz="quarter" idx="12"/>
          </p:nvPr>
        </p:nvSpPr>
        <p:spPr/>
        <p:txBody>
          <a:bodyPr/>
          <a:lstStyle/>
          <a:p>
            <a:fld id="{BB1F6A77-C74B-4AE6-948A-7F70CF80FD7E}" type="slidenum">
              <a:rPr lang="nl-NL" smtClean="0"/>
              <a:pPr/>
              <a:t>3</a:t>
            </a:fld>
            <a:endParaRPr lang="nl-NL"/>
          </a:p>
        </p:txBody>
      </p:sp>
    </p:spTree>
    <p:extLst>
      <p:ext uri="{BB962C8B-B14F-4D97-AF65-F5344CB8AC3E}">
        <p14:creationId xmlns:p14="http://schemas.microsoft.com/office/powerpoint/2010/main" val="1658876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2B5-B5F8-4833-95C2-0FE3521DB356}"/>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95B05AC7-4C38-43CB-9FA0-1348F84DE8F3}"/>
              </a:ext>
            </a:extLst>
          </p:cNvPr>
          <p:cNvPicPr>
            <a:picLocks noGrp="1" noChangeAspect="1"/>
          </p:cNvPicPr>
          <p:nvPr>
            <p:ph idx="1"/>
          </p:nvPr>
        </p:nvPicPr>
        <p:blipFill>
          <a:blip r:embed="rId3"/>
          <a:stretch>
            <a:fillRect/>
          </a:stretch>
        </p:blipFill>
        <p:spPr>
          <a:xfrm>
            <a:off x="681037" y="1962150"/>
            <a:ext cx="7781925" cy="1466850"/>
          </a:xfrm>
          <a:prstGeom prst="rect">
            <a:avLst/>
          </a:prstGeom>
        </p:spPr>
      </p:pic>
      <p:sp>
        <p:nvSpPr>
          <p:cNvPr id="4" name="Slide Number Placeholder 3">
            <a:extLst>
              <a:ext uri="{FF2B5EF4-FFF2-40B4-BE49-F238E27FC236}">
                <a16:creationId xmlns:a16="http://schemas.microsoft.com/office/drawing/2014/main" id="{1D183428-A401-4726-ACF2-2DE52B725B60}"/>
              </a:ext>
            </a:extLst>
          </p:cNvPr>
          <p:cNvSpPr>
            <a:spLocks noGrp="1"/>
          </p:cNvSpPr>
          <p:nvPr>
            <p:ph type="sldNum" sz="quarter" idx="12"/>
          </p:nvPr>
        </p:nvSpPr>
        <p:spPr/>
        <p:txBody>
          <a:bodyPr/>
          <a:lstStyle/>
          <a:p>
            <a:fld id="{BB1F6A77-C74B-4AE6-948A-7F70CF80FD7E}" type="slidenum">
              <a:rPr lang="nl-NL" smtClean="0"/>
              <a:pPr/>
              <a:t>30</a:t>
            </a:fld>
            <a:endParaRPr lang="nl-NL"/>
          </a:p>
        </p:txBody>
      </p:sp>
      <p:pic>
        <p:nvPicPr>
          <p:cNvPr id="6" name="Picture 5">
            <a:extLst>
              <a:ext uri="{FF2B5EF4-FFF2-40B4-BE49-F238E27FC236}">
                <a16:creationId xmlns:a16="http://schemas.microsoft.com/office/drawing/2014/main" id="{99E66A5C-F598-4B3F-A4B8-C4C58FCFD42B}"/>
              </a:ext>
            </a:extLst>
          </p:cNvPr>
          <p:cNvPicPr>
            <a:picLocks noChangeAspect="1"/>
          </p:cNvPicPr>
          <p:nvPr/>
        </p:nvPicPr>
        <p:blipFill>
          <a:blip r:embed="rId4"/>
          <a:stretch>
            <a:fillRect/>
          </a:stretch>
        </p:blipFill>
        <p:spPr>
          <a:xfrm>
            <a:off x="728661" y="3946346"/>
            <a:ext cx="7686675" cy="2190750"/>
          </a:xfrm>
          <a:prstGeom prst="rect">
            <a:avLst/>
          </a:prstGeom>
        </p:spPr>
      </p:pic>
    </p:spTree>
    <p:extLst>
      <p:ext uri="{BB962C8B-B14F-4D97-AF65-F5344CB8AC3E}">
        <p14:creationId xmlns:p14="http://schemas.microsoft.com/office/powerpoint/2010/main" val="295575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2FD7-0A77-4B0A-A792-9A2BB1AB0B5C}"/>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EC7E001D-0070-4FA8-B125-081DA028A321}"/>
              </a:ext>
            </a:extLst>
          </p:cNvPr>
          <p:cNvPicPr>
            <a:picLocks noGrp="1" noChangeAspect="1"/>
          </p:cNvPicPr>
          <p:nvPr>
            <p:ph idx="1"/>
          </p:nvPr>
        </p:nvPicPr>
        <p:blipFill>
          <a:blip r:embed="rId3"/>
          <a:stretch>
            <a:fillRect/>
          </a:stretch>
        </p:blipFill>
        <p:spPr>
          <a:xfrm>
            <a:off x="323528" y="2032436"/>
            <a:ext cx="8229600" cy="1854557"/>
          </a:xfrm>
          <a:prstGeom prst="rect">
            <a:avLst/>
          </a:prstGeom>
        </p:spPr>
      </p:pic>
      <p:sp>
        <p:nvSpPr>
          <p:cNvPr id="4" name="Slide Number Placeholder 3">
            <a:extLst>
              <a:ext uri="{FF2B5EF4-FFF2-40B4-BE49-F238E27FC236}">
                <a16:creationId xmlns:a16="http://schemas.microsoft.com/office/drawing/2014/main" id="{AE1259E4-4C87-4FDB-8577-54B7B9549C5A}"/>
              </a:ext>
            </a:extLst>
          </p:cNvPr>
          <p:cNvSpPr>
            <a:spLocks noGrp="1"/>
          </p:cNvSpPr>
          <p:nvPr>
            <p:ph type="sldNum" sz="quarter" idx="12"/>
          </p:nvPr>
        </p:nvSpPr>
        <p:spPr/>
        <p:txBody>
          <a:bodyPr/>
          <a:lstStyle/>
          <a:p>
            <a:fld id="{BB1F6A77-C74B-4AE6-948A-7F70CF80FD7E}" type="slidenum">
              <a:rPr lang="nl-NL" smtClean="0"/>
              <a:pPr/>
              <a:t>31</a:t>
            </a:fld>
            <a:endParaRPr lang="nl-NL"/>
          </a:p>
        </p:txBody>
      </p:sp>
    </p:spTree>
    <p:extLst>
      <p:ext uri="{BB962C8B-B14F-4D97-AF65-F5344CB8AC3E}">
        <p14:creationId xmlns:p14="http://schemas.microsoft.com/office/powerpoint/2010/main" val="249780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77AD-1802-43BD-B4D4-CECD28EE6914}"/>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5C7ED84F-B7AB-424E-9CA3-1D79A5B76FAE}"/>
              </a:ext>
            </a:extLst>
          </p:cNvPr>
          <p:cNvPicPr>
            <a:picLocks noGrp="1" noChangeAspect="1"/>
          </p:cNvPicPr>
          <p:nvPr>
            <p:ph idx="1"/>
          </p:nvPr>
        </p:nvPicPr>
        <p:blipFill>
          <a:blip r:embed="rId3"/>
          <a:stretch>
            <a:fillRect/>
          </a:stretch>
        </p:blipFill>
        <p:spPr>
          <a:xfrm>
            <a:off x="885825" y="1781175"/>
            <a:ext cx="7372350" cy="1647825"/>
          </a:xfrm>
          <a:prstGeom prst="rect">
            <a:avLst/>
          </a:prstGeom>
        </p:spPr>
      </p:pic>
      <p:sp>
        <p:nvSpPr>
          <p:cNvPr id="4" name="Slide Number Placeholder 3">
            <a:extLst>
              <a:ext uri="{FF2B5EF4-FFF2-40B4-BE49-F238E27FC236}">
                <a16:creationId xmlns:a16="http://schemas.microsoft.com/office/drawing/2014/main" id="{D8DD54C5-A71E-4A50-9631-16D9131E2296}"/>
              </a:ext>
            </a:extLst>
          </p:cNvPr>
          <p:cNvSpPr>
            <a:spLocks noGrp="1"/>
          </p:cNvSpPr>
          <p:nvPr>
            <p:ph type="sldNum" sz="quarter" idx="12"/>
          </p:nvPr>
        </p:nvSpPr>
        <p:spPr/>
        <p:txBody>
          <a:bodyPr/>
          <a:lstStyle/>
          <a:p>
            <a:fld id="{BB1F6A77-C74B-4AE6-948A-7F70CF80FD7E}" type="slidenum">
              <a:rPr lang="nl-NL" smtClean="0"/>
              <a:pPr/>
              <a:t>32</a:t>
            </a:fld>
            <a:endParaRPr lang="nl-NL"/>
          </a:p>
        </p:txBody>
      </p:sp>
      <p:pic>
        <p:nvPicPr>
          <p:cNvPr id="6" name="Picture 5">
            <a:extLst>
              <a:ext uri="{FF2B5EF4-FFF2-40B4-BE49-F238E27FC236}">
                <a16:creationId xmlns:a16="http://schemas.microsoft.com/office/drawing/2014/main" id="{AAC17841-058D-4509-AD63-3D046C39EA82}"/>
              </a:ext>
            </a:extLst>
          </p:cNvPr>
          <p:cNvPicPr>
            <a:picLocks noChangeAspect="1"/>
          </p:cNvPicPr>
          <p:nvPr/>
        </p:nvPicPr>
        <p:blipFill>
          <a:blip r:embed="rId4"/>
          <a:stretch>
            <a:fillRect/>
          </a:stretch>
        </p:blipFill>
        <p:spPr>
          <a:xfrm>
            <a:off x="23519" y="3792537"/>
            <a:ext cx="9144000" cy="1587036"/>
          </a:xfrm>
          <a:prstGeom prst="rect">
            <a:avLst/>
          </a:prstGeom>
        </p:spPr>
      </p:pic>
    </p:spTree>
    <p:extLst>
      <p:ext uri="{BB962C8B-B14F-4D97-AF65-F5344CB8AC3E}">
        <p14:creationId xmlns:p14="http://schemas.microsoft.com/office/powerpoint/2010/main" val="266126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EBBB-C0B2-4824-A983-7D48B3C53BE0}"/>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8361F3AE-4F13-4198-BBC4-ED2F63DB14FA}"/>
              </a:ext>
            </a:extLst>
          </p:cNvPr>
          <p:cNvPicPr>
            <a:picLocks noGrp="1" noChangeAspect="1"/>
          </p:cNvPicPr>
          <p:nvPr>
            <p:ph idx="1"/>
          </p:nvPr>
        </p:nvPicPr>
        <p:blipFill>
          <a:blip r:embed="rId3"/>
          <a:stretch>
            <a:fillRect/>
          </a:stretch>
        </p:blipFill>
        <p:spPr>
          <a:xfrm>
            <a:off x="457200" y="1916832"/>
            <a:ext cx="8229600" cy="2366800"/>
          </a:xfrm>
          <a:prstGeom prst="rect">
            <a:avLst/>
          </a:prstGeom>
        </p:spPr>
      </p:pic>
      <p:sp>
        <p:nvSpPr>
          <p:cNvPr id="4" name="Slide Number Placeholder 3">
            <a:extLst>
              <a:ext uri="{FF2B5EF4-FFF2-40B4-BE49-F238E27FC236}">
                <a16:creationId xmlns:a16="http://schemas.microsoft.com/office/drawing/2014/main" id="{293184E0-464E-4A1E-AE62-1499AAD16CE3}"/>
              </a:ext>
            </a:extLst>
          </p:cNvPr>
          <p:cNvSpPr>
            <a:spLocks noGrp="1"/>
          </p:cNvSpPr>
          <p:nvPr>
            <p:ph type="sldNum" sz="quarter" idx="12"/>
          </p:nvPr>
        </p:nvSpPr>
        <p:spPr/>
        <p:txBody>
          <a:bodyPr/>
          <a:lstStyle/>
          <a:p>
            <a:fld id="{BB1F6A77-C74B-4AE6-948A-7F70CF80FD7E}" type="slidenum">
              <a:rPr lang="nl-NL" smtClean="0"/>
              <a:pPr/>
              <a:t>33</a:t>
            </a:fld>
            <a:endParaRPr lang="nl-NL"/>
          </a:p>
        </p:txBody>
      </p:sp>
    </p:spTree>
    <p:extLst>
      <p:ext uri="{BB962C8B-B14F-4D97-AF65-F5344CB8AC3E}">
        <p14:creationId xmlns:p14="http://schemas.microsoft.com/office/powerpoint/2010/main" val="4183457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5294-9F4B-4B99-8EA8-8E72826F35DF}"/>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392073D9-739D-4E0F-9850-4FE535C86BE7}"/>
              </a:ext>
            </a:extLst>
          </p:cNvPr>
          <p:cNvPicPr>
            <a:picLocks noGrp="1" noChangeAspect="1"/>
          </p:cNvPicPr>
          <p:nvPr>
            <p:ph idx="1"/>
          </p:nvPr>
        </p:nvPicPr>
        <p:blipFill>
          <a:blip r:embed="rId3"/>
          <a:stretch>
            <a:fillRect/>
          </a:stretch>
        </p:blipFill>
        <p:spPr>
          <a:xfrm>
            <a:off x="457200" y="1919524"/>
            <a:ext cx="8229600" cy="3887315"/>
          </a:xfrm>
          <a:prstGeom prst="rect">
            <a:avLst/>
          </a:prstGeom>
        </p:spPr>
      </p:pic>
      <p:sp>
        <p:nvSpPr>
          <p:cNvPr id="4" name="Slide Number Placeholder 3">
            <a:extLst>
              <a:ext uri="{FF2B5EF4-FFF2-40B4-BE49-F238E27FC236}">
                <a16:creationId xmlns:a16="http://schemas.microsoft.com/office/drawing/2014/main" id="{DC6F6B38-E549-49AF-A7B7-052F37FF801C}"/>
              </a:ext>
            </a:extLst>
          </p:cNvPr>
          <p:cNvSpPr>
            <a:spLocks noGrp="1"/>
          </p:cNvSpPr>
          <p:nvPr>
            <p:ph type="sldNum" sz="quarter" idx="12"/>
          </p:nvPr>
        </p:nvSpPr>
        <p:spPr/>
        <p:txBody>
          <a:bodyPr/>
          <a:lstStyle/>
          <a:p>
            <a:fld id="{BB1F6A77-C74B-4AE6-948A-7F70CF80FD7E}" type="slidenum">
              <a:rPr lang="nl-NL" smtClean="0"/>
              <a:pPr/>
              <a:t>34</a:t>
            </a:fld>
            <a:endParaRPr lang="nl-NL"/>
          </a:p>
        </p:txBody>
      </p:sp>
    </p:spTree>
    <p:extLst>
      <p:ext uri="{BB962C8B-B14F-4D97-AF65-F5344CB8AC3E}">
        <p14:creationId xmlns:p14="http://schemas.microsoft.com/office/powerpoint/2010/main" val="1817714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4F9D-9AB8-4740-8FBA-7C77BA518728}"/>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F4770E68-87DD-4357-BA79-286722A2D9CF}"/>
              </a:ext>
            </a:extLst>
          </p:cNvPr>
          <p:cNvPicPr>
            <a:picLocks noGrp="1" noChangeAspect="1"/>
          </p:cNvPicPr>
          <p:nvPr>
            <p:ph idx="1"/>
          </p:nvPr>
        </p:nvPicPr>
        <p:blipFill>
          <a:blip r:embed="rId3"/>
          <a:stretch>
            <a:fillRect/>
          </a:stretch>
        </p:blipFill>
        <p:spPr>
          <a:xfrm>
            <a:off x="455022" y="1772889"/>
            <a:ext cx="8229600" cy="1656111"/>
          </a:xfrm>
          <a:prstGeom prst="rect">
            <a:avLst/>
          </a:prstGeom>
        </p:spPr>
      </p:pic>
      <p:sp>
        <p:nvSpPr>
          <p:cNvPr id="4" name="Slide Number Placeholder 3">
            <a:extLst>
              <a:ext uri="{FF2B5EF4-FFF2-40B4-BE49-F238E27FC236}">
                <a16:creationId xmlns:a16="http://schemas.microsoft.com/office/drawing/2014/main" id="{89C88813-3A47-4669-A2E4-8F857E092B9E}"/>
              </a:ext>
            </a:extLst>
          </p:cNvPr>
          <p:cNvSpPr>
            <a:spLocks noGrp="1"/>
          </p:cNvSpPr>
          <p:nvPr>
            <p:ph type="sldNum" sz="quarter" idx="12"/>
          </p:nvPr>
        </p:nvSpPr>
        <p:spPr/>
        <p:txBody>
          <a:bodyPr/>
          <a:lstStyle/>
          <a:p>
            <a:fld id="{BB1F6A77-C74B-4AE6-948A-7F70CF80FD7E}" type="slidenum">
              <a:rPr lang="nl-NL" smtClean="0"/>
              <a:pPr/>
              <a:t>35</a:t>
            </a:fld>
            <a:endParaRPr lang="nl-NL"/>
          </a:p>
        </p:txBody>
      </p:sp>
    </p:spTree>
    <p:extLst>
      <p:ext uri="{BB962C8B-B14F-4D97-AF65-F5344CB8AC3E}">
        <p14:creationId xmlns:p14="http://schemas.microsoft.com/office/powerpoint/2010/main" val="374156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49D0-4BC0-4380-8102-E081C5C70398}"/>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455C097B-8CEE-44EB-8AC1-56BB8DB393E5}"/>
              </a:ext>
            </a:extLst>
          </p:cNvPr>
          <p:cNvPicPr>
            <a:picLocks noGrp="1" noChangeAspect="1"/>
          </p:cNvPicPr>
          <p:nvPr>
            <p:ph idx="1"/>
          </p:nvPr>
        </p:nvPicPr>
        <p:blipFill>
          <a:blip r:embed="rId3"/>
          <a:stretch>
            <a:fillRect/>
          </a:stretch>
        </p:blipFill>
        <p:spPr>
          <a:xfrm>
            <a:off x="550359" y="1600200"/>
            <a:ext cx="8043282" cy="4525963"/>
          </a:xfrm>
          <a:prstGeom prst="rect">
            <a:avLst/>
          </a:prstGeom>
        </p:spPr>
      </p:pic>
      <p:sp>
        <p:nvSpPr>
          <p:cNvPr id="4" name="Slide Number Placeholder 3">
            <a:extLst>
              <a:ext uri="{FF2B5EF4-FFF2-40B4-BE49-F238E27FC236}">
                <a16:creationId xmlns:a16="http://schemas.microsoft.com/office/drawing/2014/main" id="{71A3A5E9-128D-462E-8366-7F8B3EF184A2}"/>
              </a:ext>
            </a:extLst>
          </p:cNvPr>
          <p:cNvSpPr>
            <a:spLocks noGrp="1"/>
          </p:cNvSpPr>
          <p:nvPr>
            <p:ph type="sldNum" sz="quarter" idx="12"/>
          </p:nvPr>
        </p:nvSpPr>
        <p:spPr/>
        <p:txBody>
          <a:bodyPr/>
          <a:lstStyle/>
          <a:p>
            <a:fld id="{BB1F6A77-C74B-4AE6-948A-7F70CF80FD7E}" type="slidenum">
              <a:rPr lang="nl-NL" smtClean="0"/>
              <a:pPr/>
              <a:t>36</a:t>
            </a:fld>
            <a:endParaRPr lang="nl-NL"/>
          </a:p>
        </p:txBody>
      </p:sp>
    </p:spTree>
    <p:extLst>
      <p:ext uri="{BB962C8B-B14F-4D97-AF65-F5344CB8AC3E}">
        <p14:creationId xmlns:p14="http://schemas.microsoft.com/office/powerpoint/2010/main" val="397932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229F-C05C-4B25-BC6C-201867B89523}"/>
              </a:ext>
            </a:extLst>
          </p:cNvPr>
          <p:cNvSpPr>
            <a:spLocks noGrp="1"/>
          </p:cNvSpPr>
          <p:nvPr>
            <p:ph type="title"/>
          </p:nvPr>
        </p:nvSpPr>
        <p:spPr/>
        <p:txBody>
          <a:bodyPr/>
          <a:lstStyle/>
          <a:p>
            <a:r>
              <a:rPr lang="nl-BE" dirty="0"/>
              <a:t>Modifying Related Data</a:t>
            </a:r>
          </a:p>
        </p:txBody>
      </p:sp>
      <p:pic>
        <p:nvPicPr>
          <p:cNvPr id="5" name="Content Placeholder 4">
            <a:extLst>
              <a:ext uri="{FF2B5EF4-FFF2-40B4-BE49-F238E27FC236}">
                <a16:creationId xmlns:a16="http://schemas.microsoft.com/office/drawing/2014/main" id="{E75F4DCD-8163-4CE4-A454-9A0D86575757}"/>
              </a:ext>
            </a:extLst>
          </p:cNvPr>
          <p:cNvPicPr>
            <a:picLocks noGrp="1" noChangeAspect="1"/>
          </p:cNvPicPr>
          <p:nvPr>
            <p:ph idx="1"/>
          </p:nvPr>
        </p:nvPicPr>
        <p:blipFill>
          <a:blip r:embed="rId3"/>
          <a:stretch>
            <a:fillRect/>
          </a:stretch>
        </p:blipFill>
        <p:spPr>
          <a:xfrm>
            <a:off x="507844" y="1600200"/>
            <a:ext cx="8004488" cy="4525963"/>
          </a:xfrm>
          <a:prstGeom prst="rect">
            <a:avLst/>
          </a:prstGeom>
        </p:spPr>
      </p:pic>
      <p:sp>
        <p:nvSpPr>
          <p:cNvPr id="4" name="Slide Number Placeholder 3">
            <a:extLst>
              <a:ext uri="{FF2B5EF4-FFF2-40B4-BE49-F238E27FC236}">
                <a16:creationId xmlns:a16="http://schemas.microsoft.com/office/drawing/2014/main" id="{28337418-CC83-4299-8B38-C141CA2E9092}"/>
              </a:ext>
            </a:extLst>
          </p:cNvPr>
          <p:cNvSpPr>
            <a:spLocks noGrp="1"/>
          </p:cNvSpPr>
          <p:nvPr>
            <p:ph type="sldNum" sz="quarter" idx="12"/>
          </p:nvPr>
        </p:nvSpPr>
        <p:spPr/>
        <p:txBody>
          <a:bodyPr/>
          <a:lstStyle/>
          <a:p>
            <a:fld id="{BB1F6A77-C74B-4AE6-948A-7F70CF80FD7E}" type="slidenum">
              <a:rPr lang="nl-NL" smtClean="0"/>
              <a:pPr/>
              <a:t>37</a:t>
            </a:fld>
            <a:endParaRPr lang="nl-NL"/>
          </a:p>
        </p:txBody>
      </p:sp>
    </p:spTree>
    <p:extLst>
      <p:ext uri="{BB962C8B-B14F-4D97-AF65-F5344CB8AC3E}">
        <p14:creationId xmlns:p14="http://schemas.microsoft.com/office/powerpoint/2010/main" val="3589735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B1C7-A818-4FA7-B133-AC35B71B26AE}"/>
              </a:ext>
            </a:extLst>
          </p:cNvPr>
          <p:cNvSpPr>
            <a:spLocks noGrp="1"/>
          </p:cNvSpPr>
          <p:nvPr>
            <p:ph type="title"/>
          </p:nvPr>
        </p:nvSpPr>
        <p:spPr/>
        <p:txBody>
          <a:bodyPr/>
          <a:lstStyle/>
          <a:p>
            <a:r>
              <a:rPr lang="nl-BE" dirty="0"/>
              <a:t>Modifying Related Data</a:t>
            </a:r>
          </a:p>
        </p:txBody>
      </p:sp>
      <p:sp>
        <p:nvSpPr>
          <p:cNvPr id="4" name="Slide Number Placeholder 3">
            <a:extLst>
              <a:ext uri="{FF2B5EF4-FFF2-40B4-BE49-F238E27FC236}">
                <a16:creationId xmlns:a16="http://schemas.microsoft.com/office/drawing/2014/main" id="{E8D97819-F298-4D08-B761-A8A810B94D5C}"/>
              </a:ext>
            </a:extLst>
          </p:cNvPr>
          <p:cNvSpPr>
            <a:spLocks noGrp="1"/>
          </p:cNvSpPr>
          <p:nvPr>
            <p:ph type="sldNum" sz="quarter" idx="12"/>
          </p:nvPr>
        </p:nvSpPr>
        <p:spPr/>
        <p:txBody>
          <a:bodyPr/>
          <a:lstStyle/>
          <a:p>
            <a:fld id="{BB1F6A77-C74B-4AE6-948A-7F70CF80FD7E}" type="slidenum">
              <a:rPr lang="nl-NL" smtClean="0"/>
              <a:pPr/>
              <a:t>38</a:t>
            </a:fld>
            <a:endParaRPr lang="nl-NL"/>
          </a:p>
        </p:txBody>
      </p:sp>
      <p:pic>
        <p:nvPicPr>
          <p:cNvPr id="9" name="Content Placeholder 8">
            <a:extLst>
              <a:ext uri="{FF2B5EF4-FFF2-40B4-BE49-F238E27FC236}">
                <a16:creationId xmlns:a16="http://schemas.microsoft.com/office/drawing/2014/main" id="{D85047D7-0B5F-434B-A8F2-36D464FD3E47}"/>
              </a:ext>
            </a:extLst>
          </p:cNvPr>
          <p:cNvPicPr>
            <a:picLocks noGrp="1" noChangeAspect="1"/>
          </p:cNvPicPr>
          <p:nvPr>
            <p:ph idx="1"/>
          </p:nvPr>
        </p:nvPicPr>
        <p:blipFill>
          <a:blip r:embed="rId3"/>
          <a:stretch>
            <a:fillRect/>
          </a:stretch>
        </p:blipFill>
        <p:spPr>
          <a:xfrm>
            <a:off x="1200192" y="1600200"/>
            <a:ext cx="6743615" cy="4525963"/>
          </a:xfrm>
          <a:prstGeom prst="rect">
            <a:avLst/>
          </a:prstGeom>
        </p:spPr>
      </p:pic>
    </p:spTree>
    <p:extLst>
      <p:ext uri="{BB962C8B-B14F-4D97-AF65-F5344CB8AC3E}">
        <p14:creationId xmlns:p14="http://schemas.microsoft.com/office/powerpoint/2010/main" val="3440556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297F-1B23-4CF9-ADEA-8CF68DD84971}"/>
              </a:ext>
            </a:extLst>
          </p:cNvPr>
          <p:cNvSpPr>
            <a:spLocks noGrp="1"/>
          </p:cNvSpPr>
          <p:nvPr>
            <p:ph type="title"/>
          </p:nvPr>
        </p:nvSpPr>
        <p:spPr/>
        <p:txBody>
          <a:bodyPr/>
          <a:lstStyle/>
          <a:p>
            <a:r>
              <a:rPr lang="nl-BE" dirty="0"/>
              <a:t>Modifying Related Data</a:t>
            </a:r>
          </a:p>
        </p:txBody>
      </p:sp>
      <p:sp>
        <p:nvSpPr>
          <p:cNvPr id="4" name="Slide Number Placeholder 3">
            <a:extLst>
              <a:ext uri="{FF2B5EF4-FFF2-40B4-BE49-F238E27FC236}">
                <a16:creationId xmlns:a16="http://schemas.microsoft.com/office/drawing/2014/main" id="{B2B5F4B2-B641-4119-91FD-6D1F029F6555}"/>
              </a:ext>
            </a:extLst>
          </p:cNvPr>
          <p:cNvSpPr>
            <a:spLocks noGrp="1"/>
          </p:cNvSpPr>
          <p:nvPr>
            <p:ph type="sldNum" sz="quarter" idx="12"/>
          </p:nvPr>
        </p:nvSpPr>
        <p:spPr/>
        <p:txBody>
          <a:bodyPr/>
          <a:lstStyle/>
          <a:p>
            <a:fld id="{BB1F6A77-C74B-4AE6-948A-7F70CF80FD7E}" type="slidenum">
              <a:rPr lang="nl-NL" smtClean="0"/>
              <a:pPr/>
              <a:t>39</a:t>
            </a:fld>
            <a:endParaRPr lang="nl-NL"/>
          </a:p>
        </p:txBody>
      </p:sp>
      <p:pic>
        <p:nvPicPr>
          <p:cNvPr id="5" name="Picture 4">
            <a:extLst>
              <a:ext uri="{FF2B5EF4-FFF2-40B4-BE49-F238E27FC236}">
                <a16:creationId xmlns:a16="http://schemas.microsoft.com/office/drawing/2014/main" id="{75F4B456-79FA-4493-A5CE-A25A7CB9E901}"/>
              </a:ext>
            </a:extLst>
          </p:cNvPr>
          <p:cNvPicPr>
            <a:picLocks noChangeAspect="1"/>
          </p:cNvPicPr>
          <p:nvPr/>
        </p:nvPicPr>
        <p:blipFill>
          <a:blip r:embed="rId3"/>
          <a:stretch>
            <a:fillRect/>
          </a:stretch>
        </p:blipFill>
        <p:spPr>
          <a:xfrm>
            <a:off x="1187624" y="1916832"/>
            <a:ext cx="6134100" cy="1123950"/>
          </a:xfrm>
          <a:prstGeom prst="rect">
            <a:avLst/>
          </a:prstGeom>
        </p:spPr>
      </p:pic>
      <p:pic>
        <p:nvPicPr>
          <p:cNvPr id="6" name="Picture 5">
            <a:extLst>
              <a:ext uri="{FF2B5EF4-FFF2-40B4-BE49-F238E27FC236}">
                <a16:creationId xmlns:a16="http://schemas.microsoft.com/office/drawing/2014/main" id="{0C23A2C0-EC4E-4E52-9060-3B8E42233D30}"/>
              </a:ext>
            </a:extLst>
          </p:cNvPr>
          <p:cNvPicPr>
            <a:picLocks noChangeAspect="1"/>
          </p:cNvPicPr>
          <p:nvPr/>
        </p:nvPicPr>
        <p:blipFill>
          <a:blip r:embed="rId4"/>
          <a:stretch>
            <a:fillRect/>
          </a:stretch>
        </p:blipFill>
        <p:spPr>
          <a:xfrm>
            <a:off x="33899" y="3539976"/>
            <a:ext cx="9144000" cy="1625931"/>
          </a:xfrm>
          <a:prstGeom prst="rect">
            <a:avLst/>
          </a:prstGeom>
        </p:spPr>
      </p:pic>
    </p:spTree>
    <p:extLst>
      <p:ext uri="{BB962C8B-B14F-4D97-AF65-F5344CB8AC3E}">
        <p14:creationId xmlns:p14="http://schemas.microsoft.com/office/powerpoint/2010/main" val="70913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655ADD-247C-42D8-B8BF-C7289F9DEF20}"/>
              </a:ext>
            </a:extLst>
          </p:cNvPr>
          <p:cNvPicPr>
            <a:picLocks noChangeAspect="1"/>
          </p:cNvPicPr>
          <p:nvPr/>
        </p:nvPicPr>
        <p:blipFill>
          <a:blip r:embed="rId3"/>
          <a:stretch>
            <a:fillRect/>
          </a:stretch>
        </p:blipFill>
        <p:spPr>
          <a:xfrm>
            <a:off x="0" y="2154002"/>
            <a:ext cx="9144000" cy="2549995"/>
          </a:xfrm>
          <a:prstGeom prst="rect">
            <a:avLst/>
          </a:prstGeom>
        </p:spPr>
      </p:pic>
    </p:spTree>
    <p:extLst>
      <p:ext uri="{BB962C8B-B14F-4D97-AF65-F5344CB8AC3E}">
        <p14:creationId xmlns:p14="http://schemas.microsoft.com/office/powerpoint/2010/main" val="109449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E267D-47A5-49BB-8884-87F3A5983232}"/>
              </a:ext>
            </a:extLst>
          </p:cNvPr>
          <p:cNvPicPr>
            <a:picLocks noChangeAspect="1"/>
          </p:cNvPicPr>
          <p:nvPr/>
        </p:nvPicPr>
        <p:blipFill>
          <a:blip r:embed="rId2"/>
          <a:stretch>
            <a:fillRect/>
          </a:stretch>
        </p:blipFill>
        <p:spPr>
          <a:xfrm>
            <a:off x="0" y="1493962"/>
            <a:ext cx="9144000" cy="3870075"/>
          </a:xfrm>
          <a:prstGeom prst="rect">
            <a:avLst/>
          </a:prstGeom>
        </p:spPr>
      </p:pic>
    </p:spTree>
    <p:extLst>
      <p:ext uri="{BB962C8B-B14F-4D97-AF65-F5344CB8AC3E}">
        <p14:creationId xmlns:p14="http://schemas.microsoft.com/office/powerpoint/2010/main" val="28414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0129-FEA1-4643-B9EB-A626E0F69B89}"/>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DCE72648-D074-4149-9123-9C81C296BBC8}"/>
              </a:ext>
            </a:extLst>
          </p:cNvPr>
          <p:cNvPicPr>
            <a:picLocks noGrp="1" noChangeAspect="1"/>
          </p:cNvPicPr>
          <p:nvPr>
            <p:ph idx="1"/>
          </p:nvPr>
        </p:nvPicPr>
        <p:blipFill>
          <a:blip r:embed="rId3"/>
          <a:stretch>
            <a:fillRect/>
          </a:stretch>
        </p:blipFill>
        <p:spPr>
          <a:xfrm>
            <a:off x="323528" y="1417638"/>
            <a:ext cx="8229600" cy="3314119"/>
          </a:xfrm>
          <a:prstGeom prst="rect">
            <a:avLst/>
          </a:prstGeom>
        </p:spPr>
      </p:pic>
      <p:sp>
        <p:nvSpPr>
          <p:cNvPr id="4" name="Slide Number Placeholder 3">
            <a:extLst>
              <a:ext uri="{FF2B5EF4-FFF2-40B4-BE49-F238E27FC236}">
                <a16:creationId xmlns:a16="http://schemas.microsoft.com/office/drawing/2014/main" id="{DB7CC05D-4664-42E4-9AC3-ABE529420B72}"/>
              </a:ext>
            </a:extLst>
          </p:cNvPr>
          <p:cNvSpPr>
            <a:spLocks noGrp="1"/>
          </p:cNvSpPr>
          <p:nvPr>
            <p:ph type="sldNum" sz="quarter" idx="12"/>
          </p:nvPr>
        </p:nvSpPr>
        <p:spPr/>
        <p:txBody>
          <a:bodyPr/>
          <a:lstStyle/>
          <a:p>
            <a:fld id="{BB1F6A77-C74B-4AE6-948A-7F70CF80FD7E}" type="slidenum">
              <a:rPr lang="nl-NL" smtClean="0"/>
              <a:pPr/>
              <a:t>5</a:t>
            </a:fld>
            <a:endParaRPr lang="nl-NL"/>
          </a:p>
        </p:txBody>
      </p:sp>
      <p:pic>
        <p:nvPicPr>
          <p:cNvPr id="6" name="Picture 5">
            <a:extLst>
              <a:ext uri="{FF2B5EF4-FFF2-40B4-BE49-F238E27FC236}">
                <a16:creationId xmlns:a16="http://schemas.microsoft.com/office/drawing/2014/main" id="{EA3A2C2D-9545-4B5C-8A2D-8EAD730F6542}"/>
              </a:ext>
            </a:extLst>
          </p:cNvPr>
          <p:cNvPicPr>
            <a:picLocks noChangeAspect="1"/>
          </p:cNvPicPr>
          <p:nvPr/>
        </p:nvPicPr>
        <p:blipFill>
          <a:blip r:embed="rId4"/>
          <a:stretch>
            <a:fillRect/>
          </a:stretch>
        </p:blipFill>
        <p:spPr>
          <a:xfrm>
            <a:off x="3293145" y="3694802"/>
            <a:ext cx="5527327" cy="2822299"/>
          </a:xfrm>
          <a:prstGeom prst="rect">
            <a:avLst/>
          </a:prstGeom>
        </p:spPr>
      </p:pic>
    </p:spTree>
    <p:extLst>
      <p:ext uri="{BB962C8B-B14F-4D97-AF65-F5344CB8AC3E}">
        <p14:creationId xmlns:p14="http://schemas.microsoft.com/office/powerpoint/2010/main" val="275496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097D-8BFE-4F37-867F-657468A0A2D4}"/>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979AAAA8-3F9F-4979-A6EE-E954753D7F94}"/>
              </a:ext>
            </a:extLst>
          </p:cNvPr>
          <p:cNvPicPr>
            <a:picLocks noGrp="1" noChangeAspect="1"/>
          </p:cNvPicPr>
          <p:nvPr>
            <p:ph idx="1"/>
          </p:nvPr>
        </p:nvPicPr>
        <p:blipFill>
          <a:blip r:embed="rId3"/>
          <a:stretch>
            <a:fillRect/>
          </a:stretch>
        </p:blipFill>
        <p:spPr>
          <a:xfrm>
            <a:off x="457200" y="1628800"/>
            <a:ext cx="7810500" cy="3171825"/>
          </a:xfrm>
          <a:prstGeom prst="rect">
            <a:avLst/>
          </a:prstGeom>
        </p:spPr>
      </p:pic>
      <p:sp>
        <p:nvSpPr>
          <p:cNvPr id="4" name="Slide Number Placeholder 3">
            <a:extLst>
              <a:ext uri="{FF2B5EF4-FFF2-40B4-BE49-F238E27FC236}">
                <a16:creationId xmlns:a16="http://schemas.microsoft.com/office/drawing/2014/main" id="{2C11C1AB-7C5D-4646-9D30-525942C9EDBB}"/>
              </a:ext>
            </a:extLst>
          </p:cNvPr>
          <p:cNvSpPr>
            <a:spLocks noGrp="1"/>
          </p:cNvSpPr>
          <p:nvPr>
            <p:ph type="sldNum" sz="quarter" idx="12"/>
          </p:nvPr>
        </p:nvSpPr>
        <p:spPr/>
        <p:txBody>
          <a:bodyPr/>
          <a:lstStyle/>
          <a:p>
            <a:fld id="{BB1F6A77-C74B-4AE6-948A-7F70CF80FD7E}" type="slidenum">
              <a:rPr lang="nl-NL" smtClean="0"/>
              <a:pPr/>
              <a:t>6</a:t>
            </a:fld>
            <a:endParaRPr lang="nl-NL"/>
          </a:p>
        </p:txBody>
      </p:sp>
    </p:spTree>
    <p:extLst>
      <p:ext uri="{BB962C8B-B14F-4D97-AF65-F5344CB8AC3E}">
        <p14:creationId xmlns:p14="http://schemas.microsoft.com/office/powerpoint/2010/main" val="46361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EB95-7DE2-47DF-BBAC-D0A8BAD78405}"/>
              </a:ext>
            </a:extLst>
          </p:cNvPr>
          <p:cNvSpPr>
            <a:spLocks noGrp="1"/>
          </p:cNvSpPr>
          <p:nvPr>
            <p:ph type="title"/>
          </p:nvPr>
        </p:nvSpPr>
        <p:spPr/>
        <p:txBody>
          <a:bodyPr/>
          <a:lstStyle/>
          <a:p>
            <a:r>
              <a:rPr lang="nl-BE" dirty="0"/>
              <a:t>Inserting Related Data</a:t>
            </a:r>
          </a:p>
        </p:txBody>
      </p:sp>
      <p:sp>
        <p:nvSpPr>
          <p:cNvPr id="4" name="Slide Number Placeholder 3">
            <a:extLst>
              <a:ext uri="{FF2B5EF4-FFF2-40B4-BE49-F238E27FC236}">
                <a16:creationId xmlns:a16="http://schemas.microsoft.com/office/drawing/2014/main" id="{68502045-596E-4101-A44A-9DFE9D2465D3}"/>
              </a:ext>
            </a:extLst>
          </p:cNvPr>
          <p:cNvSpPr>
            <a:spLocks noGrp="1"/>
          </p:cNvSpPr>
          <p:nvPr>
            <p:ph type="sldNum" sz="quarter" idx="12"/>
          </p:nvPr>
        </p:nvSpPr>
        <p:spPr/>
        <p:txBody>
          <a:bodyPr/>
          <a:lstStyle/>
          <a:p>
            <a:fld id="{BB1F6A77-C74B-4AE6-948A-7F70CF80FD7E}" type="slidenum">
              <a:rPr lang="nl-NL" smtClean="0"/>
              <a:pPr/>
              <a:t>7</a:t>
            </a:fld>
            <a:endParaRPr lang="nl-NL"/>
          </a:p>
        </p:txBody>
      </p:sp>
      <p:pic>
        <p:nvPicPr>
          <p:cNvPr id="5" name="Picture 4">
            <a:extLst>
              <a:ext uri="{FF2B5EF4-FFF2-40B4-BE49-F238E27FC236}">
                <a16:creationId xmlns:a16="http://schemas.microsoft.com/office/drawing/2014/main" id="{8DCEAC7B-0BD0-4FB0-9F00-63660CC8269C}"/>
              </a:ext>
            </a:extLst>
          </p:cNvPr>
          <p:cNvPicPr>
            <a:picLocks noChangeAspect="1"/>
          </p:cNvPicPr>
          <p:nvPr/>
        </p:nvPicPr>
        <p:blipFill>
          <a:blip r:embed="rId3"/>
          <a:stretch>
            <a:fillRect/>
          </a:stretch>
        </p:blipFill>
        <p:spPr>
          <a:xfrm>
            <a:off x="1979712" y="1714500"/>
            <a:ext cx="5886450" cy="1714500"/>
          </a:xfrm>
          <a:prstGeom prst="rect">
            <a:avLst/>
          </a:prstGeom>
        </p:spPr>
      </p:pic>
      <p:pic>
        <p:nvPicPr>
          <p:cNvPr id="6" name="Picture 5">
            <a:extLst>
              <a:ext uri="{FF2B5EF4-FFF2-40B4-BE49-F238E27FC236}">
                <a16:creationId xmlns:a16="http://schemas.microsoft.com/office/drawing/2014/main" id="{C23C6B89-55FD-478E-9047-64A8DCD35A5F}"/>
              </a:ext>
            </a:extLst>
          </p:cNvPr>
          <p:cNvPicPr>
            <a:picLocks noChangeAspect="1"/>
          </p:cNvPicPr>
          <p:nvPr/>
        </p:nvPicPr>
        <p:blipFill>
          <a:blip r:embed="rId4"/>
          <a:stretch>
            <a:fillRect/>
          </a:stretch>
        </p:blipFill>
        <p:spPr>
          <a:xfrm>
            <a:off x="1443572" y="3479407"/>
            <a:ext cx="3619500" cy="733425"/>
          </a:xfrm>
          <a:prstGeom prst="rect">
            <a:avLst/>
          </a:prstGeom>
        </p:spPr>
      </p:pic>
    </p:spTree>
    <p:extLst>
      <p:ext uri="{BB962C8B-B14F-4D97-AF65-F5344CB8AC3E}">
        <p14:creationId xmlns:p14="http://schemas.microsoft.com/office/powerpoint/2010/main" val="1187895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9D51-B898-4235-A8A0-AB0505D1EEA6}"/>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2DA44AFD-8436-4C84-8995-2FD916C21FDC}"/>
              </a:ext>
            </a:extLst>
          </p:cNvPr>
          <p:cNvPicPr>
            <a:picLocks noGrp="1" noChangeAspect="1"/>
          </p:cNvPicPr>
          <p:nvPr>
            <p:ph idx="1"/>
          </p:nvPr>
        </p:nvPicPr>
        <p:blipFill>
          <a:blip r:embed="rId3"/>
          <a:stretch>
            <a:fillRect/>
          </a:stretch>
        </p:blipFill>
        <p:spPr>
          <a:xfrm>
            <a:off x="457200" y="2147009"/>
            <a:ext cx="8229600" cy="3432345"/>
          </a:xfrm>
          <a:prstGeom prst="rect">
            <a:avLst/>
          </a:prstGeom>
        </p:spPr>
      </p:pic>
      <p:sp>
        <p:nvSpPr>
          <p:cNvPr id="4" name="Slide Number Placeholder 3">
            <a:extLst>
              <a:ext uri="{FF2B5EF4-FFF2-40B4-BE49-F238E27FC236}">
                <a16:creationId xmlns:a16="http://schemas.microsoft.com/office/drawing/2014/main" id="{BD5CB456-A863-4604-8BE0-A29FD1293C38}"/>
              </a:ext>
            </a:extLst>
          </p:cNvPr>
          <p:cNvSpPr>
            <a:spLocks noGrp="1"/>
          </p:cNvSpPr>
          <p:nvPr>
            <p:ph type="sldNum" sz="quarter" idx="12"/>
          </p:nvPr>
        </p:nvSpPr>
        <p:spPr/>
        <p:txBody>
          <a:bodyPr/>
          <a:lstStyle/>
          <a:p>
            <a:fld id="{BB1F6A77-C74B-4AE6-948A-7F70CF80FD7E}" type="slidenum">
              <a:rPr lang="nl-NL" smtClean="0"/>
              <a:pPr/>
              <a:t>8</a:t>
            </a:fld>
            <a:endParaRPr lang="nl-NL"/>
          </a:p>
        </p:txBody>
      </p:sp>
    </p:spTree>
    <p:extLst>
      <p:ext uri="{BB962C8B-B14F-4D97-AF65-F5344CB8AC3E}">
        <p14:creationId xmlns:p14="http://schemas.microsoft.com/office/powerpoint/2010/main" val="304539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DEF4-38A8-4EF4-A08C-B9ADD52C33A1}"/>
              </a:ext>
            </a:extLst>
          </p:cNvPr>
          <p:cNvSpPr>
            <a:spLocks noGrp="1"/>
          </p:cNvSpPr>
          <p:nvPr>
            <p:ph type="title"/>
          </p:nvPr>
        </p:nvSpPr>
        <p:spPr/>
        <p:txBody>
          <a:bodyPr/>
          <a:lstStyle/>
          <a:p>
            <a:r>
              <a:rPr lang="nl-BE" dirty="0"/>
              <a:t>Inserting Related Data</a:t>
            </a:r>
          </a:p>
        </p:txBody>
      </p:sp>
      <p:pic>
        <p:nvPicPr>
          <p:cNvPr id="5" name="Content Placeholder 4">
            <a:extLst>
              <a:ext uri="{FF2B5EF4-FFF2-40B4-BE49-F238E27FC236}">
                <a16:creationId xmlns:a16="http://schemas.microsoft.com/office/drawing/2014/main" id="{F31F9B78-22EE-43C9-83AF-CA9351FAE137}"/>
              </a:ext>
            </a:extLst>
          </p:cNvPr>
          <p:cNvPicPr>
            <a:picLocks noGrp="1" noChangeAspect="1"/>
          </p:cNvPicPr>
          <p:nvPr>
            <p:ph idx="1"/>
          </p:nvPr>
        </p:nvPicPr>
        <p:blipFill>
          <a:blip r:embed="rId3"/>
          <a:stretch>
            <a:fillRect/>
          </a:stretch>
        </p:blipFill>
        <p:spPr>
          <a:xfrm>
            <a:off x="457200" y="1844824"/>
            <a:ext cx="8229600" cy="2885580"/>
          </a:xfrm>
          <a:prstGeom prst="rect">
            <a:avLst/>
          </a:prstGeom>
        </p:spPr>
      </p:pic>
      <p:sp>
        <p:nvSpPr>
          <p:cNvPr id="4" name="Slide Number Placeholder 3">
            <a:extLst>
              <a:ext uri="{FF2B5EF4-FFF2-40B4-BE49-F238E27FC236}">
                <a16:creationId xmlns:a16="http://schemas.microsoft.com/office/drawing/2014/main" id="{BA7A19E2-1E82-441F-93E4-E94B7A525C55}"/>
              </a:ext>
            </a:extLst>
          </p:cNvPr>
          <p:cNvSpPr>
            <a:spLocks noGrp="1"/>
          </p:cNvSpPr>
          <p:nvPr>
            <p:ph type="sldNum" sz="quarter" idx="12"/>
          </p:nvPr>
        </p:nvSpPr>
        <p:spPr/>
        <p:txBody>
          <a:bodyPr/>
          <a:lstStyle/>
          <a:p>
            <a:fld id="{BB1F6A77-C74B-4AE6-948A-7F70CF80FD7E}" type="slidenum">
              <a:rPr lang="nl-NL" smtClean="0"/>
              <a:pPr/>
              <a:t>9</a:t>
            </a:fld>
            <a:endParaRPr lang="nl-NL"/>
          </a:p>
        </p:txBody>
      </p:sp>
    </p:spTree>
    <p:extLst>
      <p:ext uri="{BB962C8B-B14F-4D97-AF65-F5344CB8AC3E}">
        <p14:creationId xmlns:p14="http://schemas.microsoft.com/office/powerpoint/2010/main" val="3867575003"/>
      </p:ext>
    </p:extLst>
  </p:cSld>
  <p:clrMapOvr>
    <a:masterClrMapping/>
  </p:clrMapOvr>
</p:sld>
</file>

<file path=ppt/theme/theme1.xml><?xml version="1.0" encoding="utf-8"?>
<a:theme xmlns:a="http://schemas.openxmlformats.org/drawingml/2006/main" name="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6BD7C40C74B748A36ADB2CF5CBD276" ma:contentTypeVersion="0" ma:contentTypeDescription="Een nieuw document maken." ma:contentTypeScope="" ma:versionID="a816099fe07311fee4cec3af158c36aa">
  <xsd:schema xmlns:xsd="http://www.w3.org/2001/XMLSchema" xmlns:xs="http://www.w3.org/2001/XMLSchema" xmlns:p="http://schemas.microsoft.com/office/2006/metadata/properties" targetNamespace="http://schemas.microsoft.com/office/2006/metadata/properties" ma:root="true" ma:fieldsID="1cff6d3535f58731975d137e4457d28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6FC569-B42B-44A4-AD4D-32519D8BCD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299942E-5DC2-4108-A468-09FA796B1BB0}">
  <ds:schemaRefs>
    <ds:schemaRef ds:uri="http://schemas.microsoft.com/sharepoint/v3/contenttype/forms"/>
  </ds:schemaRefs>
</ds:datastoreItem>
</file>

<file path=customXml/itemProps3.xml><?xml version="1.0" encoding="utf-8"?>
<ds:datastoreItem xmlns:ds="http://schemas.openxmlformats.org/officeDocument/2006/customXml" ds:itemID="{260C2F86-AC9A-42A0-A9A2-4B4548BD6C8F}">
  <ds:schemaRefs>
    <ds:schemaRef ds:uri="http://purl.org/dc/terms/"/>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WE14_07-les-5a.pptx</Template>
  <TotalTime>38347</TotalTime>
  <Words>2720</Words>
  <Application>Microsoft Office PowerPoint</Application>
  <PresentationFormat>Diavoorstelling (4:3)</PresentationFormat>
  <Paragraphs>244</Paragraphs>
  <Slides>40</Slides>
  <Notes>38</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40</vt:i4>
      </vt:variant>
    </vt:vector>
  </HeadingPairs>
  <TitlesOfParts>
    <vt:vector size="45" baseType="lpstr">
      <vt:lpstr>Arial</vt:lpstr>
      <vt:lpstr>Calibri</vt:lpstr>
      <vt:lpstr>Cambria</vt:lpstr>
      <vt:lpstr>Wingdings</vt:lpstr>
      <vt:lpstr>Presentatie</vt:lpstr>
      <vt:lpstr>Entity Framework Core</vt:lpstr>
      <vt:lpstr>Querying and Saving related data</vt:lpstr>
      <vt:lpstr>Overview</vt:lpstr>
      <vt:lpstr>PowerPoint-presentatie</vt:lpstr>
      <vt:lpstr>Inserting Related Data</vt:lpstr>
      <vt:lpstr>Inserting Related Data</vt:lpstr>
      <vt:lpstr>Inserting Related Data</vt:lpstr>
      <vt:lpstr>Inserting Related Data</vt:lpstr>
      <vt:lpstr>Inserting Related Data</vt:lpstr>
      <vt:lpstr>Insert Related Data</vt:lpstr>
      <vt:lpstr>Inserting Related Data</vt:lpstr>
      <vt:lpstr>Inserting Related Data</vt:lpstr>
      <vt:lpstr>Inserting Related Data</vt:lpstr>
      <vt:lpstr>Inserting Related Data</vt:lpstr>
      <vt:lpstr>Inserting Related Data</vt:lpstr>
      <vt:lpstr>Inserting Related Data</vt:lpstr>
      <vt:lpstr>Inserting Related Data</vt:lpstr>
      <vt:lpstr>PowerPoint-presentatie</vt:lpstr>
      <vt:lpstr>Eager Loading Related Data</vt:lpstr>
      <vt:lpstr>Eager Loading Related Data</vt:lpstr>
      <vt:lpstr>Eager Loading Related Data</vt:lpstr>
      <vt:lpstr>Eager Loading Related Data</vt:lpstr>
      <vt:lpstr>Eager Loading Related Data</vt:lpstr>
      <vt:lpstr>Eager Loading Related Data</vt:lpstr>
      <vt:lpstr>PowerPoint-presentatie</vt:lpstr>
      <vt:lpstr>Using Related Data to Filter Objects</vt:lpstr>
      <vt:lpstr>Using Related Data to Filter Objects</vt:lpstr>
      <vt:lpstr>PowerPoint-presentatie</vt:lpstr>
      <vt:lpstr>Modifying Related Data</vt:lpstr>
      <vt:lpstr>Modifying Related Data</vt:lpstr>
      <vt:lpstr>Modifying Related Data</vt:lpstr>
      <vt:lpstr>Modifying Related Data</vt:lpstr>
      <vt:lpstr>Modifying Related Data</vt:lpstr>
      <vt:lpstr>Modifying Related Data</vt:lpstr>
      <vt:lpstr>Modifying Related Data</vt:lpstr>
      <vt:lpstr>Modifying Related Data</vt:lpstr>
      <vt:lpstr>Modifying Related Data</vt:lpstr>
      <vt:lpstr>Modifying Related Data</vt:lpstr>
      <vt:lpstr>Modifying Related Data</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Webstandaarden</dc:title>
  <dc:subject>HTML5 CSS</dc:subject>
  <dc:creator>Marijke Willems;Kris Hermans;Wesley Hendrikx</dc:creator>
  <cp:keywords>HTML5 CSS DOM JavaScript</cp:keywords>
  <cp:lastModifiedBy>Wesley Hendrikx</cp:lastModifiedBy>
  <cp:revision>2224</cp:revision>
  <cp:lastPrinted>2015-03-15T09:23:22Z</cp:lastPrinted>
  <dcterms:created xsi:type="dcterms:W3CDTF">2004-09-16T19:34:00Z</dcterms:created>
  <dcterms:modified xsi:type="dcterms:W3CDTF">2018-12-16T12:49:56Z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0x010100C06BD7C40C74B748A36ADB2CF5CBD276</vt:lpwstr>
  </property>
  <property fmtid="{D5CDD505-2E9C-101B-9397-08002B2CF9AE}" pid="3" name="IsMyDocuments">
    <vt:bool>true</vt:bool>
  </property>
</Properties>
</file>